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notesSlides/notesSlide10.xml" ContentType="application/vnd.openxmlformats-officedocument.presentationml.notesSlide+xml"/>
  <Override PartName="/ppt/tags/tag13.xml" ContentType="application/vnd.openxmlformats-officedocument.presentationml.tags+xml"/>
  <Override PartName="/ppt/notesSlides/notesSlide11.xml" ContentType="application/vnd.openxmlformats-officedocument.presentationml.notesSlide+xml"/>
  <Override PartName="/ppt/tags/tag14.xml" ContentType="application/vnd.openxmlformats-officedocument.presentationml.tags+xml"/>
  <Override PartName="/ppt/notesSlides/notesSlide12.xml" ContentType="application/vnd.openxmlformats-officedocument.presentationml.notesSlide+xml"/>
  <Override PartName="/ppt/tags/tag15.xml" ContentType="application/vnd.openxmlformats-officedocument.presentationml.tags+xml"/>
  <Override PartName="/ppt/notesSlides/notesSlide13.xml" ContentType="application/vnd.openxmlformats-officedocument.presentationml.notesSlide+xml"/>
  <Override PartName="/ppt/tags/tag16.xml" ContentType="application/vnd.openxmlformats-officedocument.presentationml.tags+xml"/>
  <Override PartName="/ppt/notesSlides/notesSlide14.xml" ContentType="application/vnd.openxmlformats-officedocument.presentationml.notesSlide+xml"/>
  <Override PartName="/ppt/tags/tag17.xml" ContentType="application/vnd.openxmlformats-officedocument.presentationml.tags+xml"/>
  <Override PartName="/ppt/notesSlides/notesSlide15.xml" ContentType="application/vnd.openxmlformats-officedocument.presentationml.notesSlide+xml"/>
  <Override PartName="/ppt/tags/tag18.xml" ContentType="application/vnd.openxmlformats-officedocument.presentationml.tags+xml"/>
  <Override PartName="/ppt/notesSlides/notesSlide16.xml" ContentType="application/vnd.openxmlformats-officedocument.presentationml.notesSlide+xml"/>
  <Override PartName="/ppt/tags/tag19.xml" ContentType="application/vnd.openxmlformats-officedocument.presentationml.tags+xml"/>
  <Override PartName="/ppt/notesSlides/notesSlide17.xml" ContentType="application/vnd.openxmlformats-officedocument.presentationml.notesSlide+xml"/>
  <Override PartName="/ppt/tags/tag20.xml" ContentType="application/vnd.openxmlformats-officedocument.presentationml.tags+xml"/>
  <Override PartName="/ppt/notesSlides/notesSlide18.xml" ContentType="application/vnd.openxmlformats-officedocument.presentationml.notesSlide+xml"/>
  <Override PartName="/ppt/tags/tag21.xml" ContentType="application/vnd.openxmlformats-officedocument.presentationml.tags+xml"/>
  <Override PartName="/ppt/notesSlides/notesSlide19.xml" ContentType="application/vnd.openxmlformats-officedocument.presentationml.notesSlide+xml"/>
  <Override PartName="/ppt/tags/tag22.xml" ContentType="application/vnd.openxmlformats-officedocument.presentationml.tags+xml"/>
  <Override PartName="/ppt/notesSlides/notesSlide20.xml" ContentType="application/vnd.openxmlformats-officedocument.presentationml.notesSlide+xml"/>
  <Override PartName="/ppt/tags/tag23.xml" ContentType="application/vnd.openxmlformats-officedocument.presentationml.tags+xml"/>
  <Override PartName="/ppt/notesSlides/notesSlide21.xml" ContentType="application/vnd.openxmlformats-officedocument.presentationml.notesSlide+xml"/>
  <Override PartName="/ppt/tags/tag24.xml" ContentType="application/vnd.openxmlformats-officedocument.presentationml.tags+xml"/>
  <Override PartName="/ppt/notesSlides/notesSlide22.xml" ContentType="application/vnd.openxmlformats-officedocument.presentationml.notesSlide+xml"/>
  <Override PartName="/ppt/tags/tag25.xml" ContentType="application/vnd.openxmlformats-officedocument.presentationml.tags+xml"/>
  <Override PartName="/ppt/notesSlides/notesSlide23.xml" ContentType="application/vnd.openxmlformats-officedocument.presentationml.notesSlide+xml"/>
  <Override PartName="/ppt/tags/tag26.xml" ContentType="application/vnd.openxmlformats-officedocument.presentationml.tags+xml"/>
  <Override PartName="/ppt/notesSlides/notesSlide24.xml" ContentType="application/vnd.openxmlformats-officedocument.presentationml.notesSlide+xml"/>
  <Override PartName="/ppt/tags/tag27.xml" ContentType="application/vnd.openxmlformats-officedocument.presentationml.tags+xml"/>
  <Override PartName="/ppt/notesSlides/notesSlide25.xml" ContentType="application/vnd.openxmlformats-officedocument.presentationml.notesSlide+xml"/>
  <Override PartName="/ppt/tags/tag28.xml" ContentType="application/vnd.openxmlformats-officedocument.presentationml.tags+xml"/>
  <Override PartName="/ppt/notesSlides/notesSlide26.xml" ContentType="application/vnd.openxmlformats-officedocument.presentationml.notesSlide+xml"/>
  <Override PartName="/ppt/tags/tag29.xml" ContentType="application/vnd.openxmlformats-officedocument.presentationml.tags+xml"/>
  <Override PartName="/ppt/notesSlides/notesSlide27.xml" ContentType="application/vnd.openxmlformats-officedocument.presentationml.notesSlide+xml"/>
  <Override PartName="/ppt/tags/tag30.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1"/>
  </p:notesMasterIdLst>
  <p:sldIdLst>
    <p:sldId id="257" r:id="rId3"/>
    <p:sldId id="258" r:id="rId4"/>
    <p:sldId id="259" r:id="rId5"/>
    <p:sldId id="296" r:id="rId6"/>
    <p:sldId id="264" r:id="rId7"/>
    <p:sldId id="295" r:id="rId8"/>
    <p:sldId id="269" r:id="rId9"/>
    <p:sldId id="267" r:id="rId10"/>
    <p:sldId id="277" r:id="rId11"/>
    <p:sldId id="266" r:id="rId12"/>
    <p:sldId id="270" r:id="rId13"/>
    <p:sldId id="297" r:id="rId14"/>
    <p:sldId id="298" r:id="rId15"/>
    <p:sldId id="299" r:id="rId16"/>
    <p:sldId id="300" r:id="rId17"/>
    <p:sldId id="301" r:id="rId18"/>
    <p:sldId id="302" r:id="rId19"/>
    <p:sldId id="271" r:id="rId20"/>
    <p:sldId id="272" r:id="rId21"/>
    <p:sldId id="273" r:id="rId22"/>
    <p:sldId id="274" r:id="rId23"/>
    <p:sldId id="279" r:id="rId24"/>
    <p:sldId id="275" r:id="rId25"/>
    <p:sldId id="276" r:id="rId26"/>
    <p:sldId id="294" r:id="rId27"/>
    <p:sldId id="303" r:id="rId28"/>
    <p:sldId id="278" r:id="rId29"/>
    <p:sldId id="282" r:id="rId30"/>
    <p:sldId id="281" r:id="rId31"/>
    <p:sldId id="283" r:id="rId32"/>
    <p:sldId id="284" r:id="rId33"/>
    <p:sldId id="285" r:id="rId34"/>
    <p:sldId id="280" r:id="rId35"/>
    <p:sldId id="287" r:id="rId36"/>
    <p:sldId id="288" r:id="rId37"/>
    <p:sldId id="289" r:id="rId38"/>
    <p:sldId id="292" r:id="rId39"/>
    <p:sldId id="293" r:id="rId4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94" autoAdjust="0"/>
    <p:restoredTop sz="94660"/>
  </p:normalViewPr>
  <p:slideViewPr>
    <p:cSldViewPr>
      <p:cViewPr>
        <p:scale>
          <a:sx n="75" d="100"/>
          <a:sy n="75" d="100"/>
        </p:scale>
        <p:origin x="-1158" y="33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E404367-091F-41AB-8B13-CE6AF2DF7288}" type="datetimeFigureOut">
              <a:rPr lang="zh-CN" altLang="en-US" smtClean="0"/>
              <a:t>2021/2/2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760075-1643-43F3-96D4-0A7BA054E9CB}" type="slidenum">
              <a:rPr lang="zh-CN" altLang="en-US" smtClean="0"/>
              <a:t>‹#›</a:t>
            </a:fld>
            <a:endParaRPr lang="zh-CN" altLang="en-US"/>
          </a:p>
        </p:txBody>
      </p:sp>
    </p:spTree>
    <p:extLst>
      <p:ext uri="{BB962C8B-B14F-4D97-AF65-F5344CB8AC3E}">
        <p14:creationId xmlns:p14="http://schemas.microsoft.com/office/powerpoint/2010/main" val="236800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D6212B5-E883-4336-937A-0D909061E990}" type="slidenum">
              <a:rPr lang="en-US" altLang="zh-CN" smtClean="0"/>
              <a:t>5</a:t>
            </a:fld>
            <a:endParaRPr lang="en-US" altLang="zh-CN"/>
          </a:p>
        </p:txBody>
      </p:sp>
    </p:spTree>
    <p:extLst>
      <p:ext uri="{BB962C8B-B14F-4D97-AF65-F5344CB8AC3E}">
        <p14:creationId xmlns:p14="http://schemas.microsoft.com/office/powerpoint/2010/main" val="36977385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D6212B5-E883-4336-937A-0D909061E990}" type="slidenum">
              <a:rPr lang="en-US" altLang="zh-CN" smtClean="0"/>
              <a:t>14</a:t>
            </a:fld>
            <a:endParaRPr lang="en-US" altLang="zh-CN"/>
          </a:p>
        </p:txBody>
      </p:sp>
    </p:spTree>
    <p:extLst>
      <p:ext uri="{BB962C8B-B14F-4D97-AF65-F5344CB8AC3E}">
        <p14:creationId xmlns:p14="http://schemas.microsoft.com/office/powerpoint/2010/main" val="3697738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D6212B5-E883-4336-937A-0D909061E990}" type="slidenum">
              <a:rPr lang="en-US" altLang="zh-CN" smtClean="0"/>
              <a:t>15</a:t>
            </a:fld>
            <a:endParaRPr lang="en-US" altLang="zh-CN"/>
          </a:p>
        </p:txBody>
      </p:sp>
    </p:spTree>
    <p:extLst>
      <p:ext uri="{BB962C8B-B14F-4D97-AF65-F5344CB8AC3E}">
        <p14:creationId xmlns:p14="http://schemas.microsoft.com/office/powerpoint/2010/main" val="3697738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D6212B5-E883-4336-937A-0D909061E990}" type="slidenum">
              <a:rPr lang="en-US" altLang="zh-CN" smtClean="0"/>
              <a:t>16</a:t>
            </a:fld>
            <a:endParaRPr lang="en-US" altLang="zh-CN"/>
          </a:p>
        </p:txBody>
      </p:sp>
    </p:spTree>
    <p:extLst>
      <p:ext uri="{BB962C8B-B14F-4D97-AF65-F5344CB8AC3E}">
        <p14:creationId xmlns:p14="http://schemas.microsoft.com/office/powerpoint/2010/main" val="36977385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D6212B5-E883-4336-937A-0D909061E990}" type="slidenum">
              <a:rPr lang="en-US" altLang="zh-CN" smtClean="0"/>
              <a:t>17</a:t>
            </a:fld>
            <a:endParaRPr lang="en-US" altLang="zh-CN"/>
          </a:p>
        </p:txBody>
      </p:sp>
    </p:spTree>
    <p:extLst>
      <p:ext uri="{BB962C8B-B14F-4D97-AF65-F5344CB8AC3E}">
        <p14:creationId xmlns:p14="http://schemas.microsoft.com/office/powerpoint/2010/main" val="3697738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D6212B5-E883-4336-937A-0D909061E990}" type="slidenum">
              <a:rPr lang="en-US" altLang="zh-CN" smtClean="0"/>
              <a:t>18</a:t>
            </a:fld>
            <a:endParaRPr lang="en-US" altLang="zh-CN"/>
          </a:p>
        </p:txBody>
      </p:sp>
    </p:spTree>
    <p:extLst>
      <p:ext uri="{BB962C8B-B14F-4D97-AF65-F5344CB8AC3E}">
        <p14:creationId xmlns:p14="http://schemas.microsoft.com/office/powerpoint/2010/main" val="36977385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D6212B5-E883-4336-937A-0D909061E990}" type="slidenum">
              <a:rPr lang="en-US" altLang="zh-CN" smtClean="0"/>
              <a:t>19</a:t>
            </a:fld>
            <a:endParaRPr lang="en-US" altLang="zh-CN"/>
          </a:p>
        </p:txBody>
      </p:sp>
    </p:spTree>
    <p:extLst>
      <p:ext uri="{BB962C8B-B14F-4D97-AF65-F5344CB8AC3E}">
        <p14:creationId xmlns:p14="http://schemas.microsoft.com/office/powerpoint/2010/main" val="3697738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D6212B5-E883-4336-937A-0D909061E990}" type="slidenum">
              <a:rPr lang="en-US" altLang="zh-CN" smtClean="0"/>
              <a:t>20</a:t>
            </a:fld>
            <a:endParaRPr lang="en-US" altLang="zh-CN"/>
          </a:p>
        </p:txBody>
      </p:sp>
    </p:spTree>
    <p:extLst>
      <p:ext uri="{BB962C8B-B14F-4D97-AF65-F5344CB8AC3E}">
        <p14:creationId xmlns:p14="http://schemas.microsoft.com/office/powerpoint/2010/main" val="36977385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D6212B5-E883-4336-937A-0D909061E990}" type="slidenum">
              <a:rPr lang="en-US" altLang="zh-CN" smtClean="0"/>
              <a:t>21</a:t>
            </a:fld>
            <a:endParaRPr lang="en-US" altLang="zh-CN"/>
          </a:p>
        </p:txBody>
      </p:sp>
    </p:spTree>
    <p:extLst>
      <p:ext uri="{BB962C8B-B14F-4D97-AF65-F5344CB8AC3E}">
        <p14:creationId xmlns:p14="http://schemas.microsoft.com/office/powerpoint/2010/main" val="36977385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D6212B5-E883-4336-937A-0D909061E990}" type="slidenum">
              <a:rPr lang="en-US" altLang="zh-CN" smtClean="0"/>
              <a:t>22</a:t>
            </a:fld>
            <a:endParaRPr lang="en-US" altLang="zh-CN"/>
          </a:p>
        </p:txBody>
      </p:sp>
    </p:spTree>
    <p:extLst>
      <p:ext uri="{BB962C8B-B14F-4D97-AF65-F5344CB8AC3E}">
        <p14:creationId xmlns:p14="http://schemas.microsoft.com/office/powerpoint/2010/main" val="36977385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D6212B5-E883-4336-937A-0D909061E990}" type="slidenum">
              <a:rPr lang="en-US" altLang="zh-CN" smtClean="0"/>
              <a:t>23</a:t>
            </a:fld>
            <a:endParaRPr lang="en-US" altLang="zh-CN"/>
          </a:p>
        </p:txBody>
      </p:sp>
    </p:spTree>
    <p:extLst>
      <p:ext uri="{BB962C8B-B14F-4D97-AF65-F5344CB8AC3E}">
        <p14:creationId xmlns:p14="http://schemas.microsoft.com/office/powerpoint/2010/main" val="3697738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D6212B5-E883-4336-937A-0D909061E990}" type="slidenum">
              <a:rPr lang="en-US" altLang="zh-CN" smtClean="0"/>
              <a:t>6</a:t>
            </a:fld>
            <a:endParaRPr lang="en-US" altLang="zh-CN"/>
          </a:p>
        </p:txBody>
      </p:sp>
    </p:spTree>
    <p:extLst>
      <p:ext uri="{BB962C8B-B14F-4D97-AF65-F5344CB8AC3E}">
        <p14:creationId xmlns:p14="http://schemas.microsoft.com/office/powerpoint/2010/main" val="36977385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D6212B5-E883-4336-937A-0D909061E990}" type="slidenum">
              <a:rPr lang="en-US" altLang="zh-CN" smtClean="0"/>
              <a:t>24</a:t>
            </a:fld>
            <a:endParaRPr lang="en-US" altLang="zh-CN"/>
          </a:p>
        </p:txBody>
      </p:sp>
    </p:spTree>
    <p:extLst>
      <p:ext uri="{BB962C8B-B14F-4D97-AF65-F5344CB8AC3E}">
        <p14:creationId xmlns:p14="http://schemas.microsoft.com/office/powerpoint/2010/main" val="36977385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D6212B5-E883-4336-937A-0D909061E990}" type="slidenum">
              <a:rPr lang="en-US" altLang="zh-CN" smtClean="0"/>
              <a:t>25</a:t>
            </a:fld>
            <a:endParaRPr lang="en-US" altLang="zh-CN"/>
          </a:p>
        </p:txBody>
      </p:sp>
    </p:spTree>
    <p:extLst>
      <p:ext uri="{BB962C8B-B14F-4D97-AF65-F5344CB8AC3E}">
        <p14:creationId xmlns:p14="http://schemas.microsoft.com/office/powerpoint/2010/main" val="36977385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D6212B5-E883-4336-937A-0D909061E990}" type="slidenum">
              <a:rPr lang="en-US" altLang="zh-CN" smtClean="0"/>
              <a:t>26</a:t>
            </a:fld>
            <a:endParaRPr lang="en-US" altLang="zh-CN"/>
          </a:p>
        </p:txBody>
      </p:sp>
    </p:spTree>
    <p:extLst>
      <p:ext uri="{BB962C8B-B14F-4D97-AF65-F5344CB8AC3E}">
        <p14:creationId xmlns:p14="http://schemas.microsoft.com/office/powerpoint/2010/main" val="36977385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D6212B5-E883-4336-937A-0D909061E990}" type="slidenum">
              <a:rPr lang="en-US" altLang="zh-CN" smtClean="0"/>
              <a:t>27</a:t>
            </a:fld>
            <a:endParaRPr lang="en-US" altLang="zh-CN"/>
          </a:p>
        </p:txBody>
      </p:sp>
    </p:spTree>
    <p:extLst>
      <p:ext uri="{BB962C8B-B14F-4D97-AF65-F5344CB8AC3E}">
        <p14:creationId xmlns:p14="http://schemas.microsoft.com/office/powerpoint/2010/main" val="36977385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D6212B5-E883-4336-937A-0D909061E990}" type="slidenum">
              <a:rPr lang="en-US" altLang="zh-CN" smtClean="0"/>
              <a:t>28</a:t>
            </a:fld>
            <a:endParaRPr lang="en-US" altLang="zh-CN"/>
          </a:p>
        </p:txBody>
      </p:sp>
    </p:spTree>
    <p:extLst>
      <p:ext uri="{BB962C8B-B14F-4D97-AF65-F5344CB8AC3E}">
        <p14:creationId xmlns:p14="http://schemas.microsoft.com/office/powerpoint/2010/main" val="36977385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D6212B5-E883-4336-937A-0D909061E990}" type="slidenum">
              <a:rPr lang="en-US" altLang="zh-CN" smtClean="0"/>
              <a:t>29</a:t>
            </a:fld>
            <a:endParaRPr lang="en-US" altLang="zh-CN"/>
          </a:p>
        </p:txBody>
      </p:sp>
    </p:spTree>
    <p:extLst>
      <p:ext uri="{BB962C8B-B14F-4D97-AF65-F5344CB8AC3E}">
        <p14:creationId xmlns:p14="http://schemas.microsoft.com/office/powerpoint/2010/main" val="36977385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D6212B5-E883-4336-937A-0D909061E990}" type="slidenum">
              <a:rPr lang="en-US" altLang="zh-CN" smtClean="0"/>
              <a:t>30</a:t>
            </a:fld>
            <a:endParaRPr lang="en-US" altLang="zh-CN"/>
          </a:p>
        </p:txBody>
      </p:sp>
    </p:spTree>
    <p:extLst>
      <p:ext uri="{BB962C8B-B14F-4D97-AF65-F5344CB8AC3E}">
        <p14:creationId xmlns:p14="http://schemas.microsoft.com/office/powerpoint/2010/main" val="3697738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D6212B5-E883-4336-937A-0D909061E990}" type="slidenum">
              <a:rPr lang="en-US" altLang="zh-CN" smtClean="0"/>
              <a:t>31</a:t>
            </a:fld>
            <a:endParaRPr lang="en-US" altLang="zh-CN"/>
          </a:p>
        </p:txBody>
      </p:sp>
    </p:spTree>
    <p:extLst>
      <p:ext uri="{BB962C8B-B14F-4D97-AF65-F5344CB8AC3E}">
        <p14:creationId xmlns:p14="http://schemas.microsoft.com/office/powerpoint/2010/main" val="36977385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D6212B5-E883-4336-937A-0D909061E990}" type="slidenum">
              <a:rPr lang="en-US" altLang="zh-CN" smtClean="0"/>
              <a:t>32</a:t>
            </a:fld>
            <a:endParaRPr lang="en-US" altLang="zh-CN"/>
          </a:p>
        </p:txBody>
      </p:sp>
    </p:spTree>
    <p:extLst>
      <p:ext uri="{BB962C8B-B14F-4D97-AF65-F5344CB8AC3E}">
        <p14:creationId xmlns:p14="http://schemas.microsoft.com/office/powerpoint/2010/main" val="36977385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D6212B5-E883-4336-937A-0D909061E990}" type="slidenum">
              <a:rPr lang="en-US" altLang="zh-CN" smtClean="0"/>
              <a:t>37</a:t>
            </a:fld>
            <a:endParaRPr lang="en-US" altLang="zh-CN"/>
          </a:p>
        </p:txBody>
      </p:sp>
    </p:spTree>
    <p:extLst>
      <p:ext uri="{BB962C8B-B14F-4D97-AF65-F5344CB8AC3E}">
        <p14:creationId xmlns:p14="http://schemas.microsoft.com/office/powerpoint/2010/main" val="3746166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D6212B5-E883-4336-937A-0D909061E990}" type="slidenum">
              <a:rPr lang="en-US" altLang="zh-CN" smtClean="0"/>
              <a:t>7</a:t>
            </a:fld>
            <a:endParaRPr lang="en-US" altLang="zh-CN"/>
          </a:p>
        </p:txBody>
      </p:sp>
    </p:spTree>
    <p:extLst>
      <p:ext uri="{BB962C8B-B14F-4D97-AF65-F5344CB8AC3E}">
        <p14:creationId xmlns:p14="http://schemas.microsoft.com/office/powerpoint/2010/main" val="36977385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D6212B5-E883-4336-937A-0D909061E990}" type="slidenum">
              <a:rPr lang="en-US" altLang="zh-CN" smtClean="0"/>
              <a:t>38</a:t>
            </a:fld>
            <a:endParaRPr lang="en-US" altLang="zh-CN"/>
          </a:p>
        </p:txBody>
      </p:sp>
    </p:spTree>
    <p:extLst>
      <p:ext uri="{BB962C8B-B14F-4D97-AF65-F5344CB8AC3E}">
        <p14:creationId xmlns:p14="http://schemas.microsoft.com/office/powerpoint/2010/main" val="3746166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D6212B5-E883-4336-937A-0D909061E990}" type="slidenum">
              <a:rPr lang="en-US" altLang="zh-CN" smtClean="0"/>
              <a:t>8</a:t>
            </a:fld>
            <a:endParaRPr lang="en-US" altLang="zh-CN"/>
          </a:p>
        </p:txBody>
      </p:sp>
    </p:spTree>
    <p:extLst>
      <p:ext uri="{BB962C8B-B14F-4D97-AF65-F5344CB8AC3E}">
        <p14:creationId xmlns:p14="http://schemas.microsoft.com/office/powerpoint/2010/main" val="3697738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D6212B5-E883-4336-937A-0D909061E990}" type="slidenum">
              <a:rPr lang="en-US" altLang="zh-CN" smtClean="0"/>
              <a:t>9</a:t>
            </a:fld>
            <a:endParaRPr lang="en-US" altLang="zh-CN"/>
          </a:p>
        </p:txBody>
      </p:sp>
    </p:spTree>
    <p:extLst>
      <p:ext uri="{BB962C8B-B14F-4D97-AF65-F5344CB8AC3E}">
        <p14:creationId xmlns:p14="http://schemas.microsoft.com/office/powerpoint/2010/main" val="3697738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D6212B5-E883-4336-937A-0D909061E990}" type="slidenum">
              <a:rPr lang="en-US" altLang="zh-CN" smtClean="0"/>
              <a:t>10</a:t>
            </a:fld>
            <a:endParaRPr lang="en-US" altLang="zh-CN"/>
          </a:p>
        </p:txBody>
      </p:sp>
    </p:spTree>
    <p:extLst>
      <p:ext uri="{BB962C8B-B14F-4D97-AF65-F5344CB8AC3E}">
        <p14:creationId xmlns:p14="http://schemas.microsoft.com/office/powerpoint/2010/main" val="3697738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D6212B5-E883-4336-937A-0D909061E990}" type="slidenum">
              <a:rPr lang="en-US" altLang="zh-CN" smtClean="0"/>
              <a:t>11</a:t>
            </a:fld>
            <a:endParaRPr lang="en-US" altLang="zh-CN"/>
          </a:p>
        </p:txBody>
      </p:sp>
    </p:spTree>
    <p:extLst>
      <p:ext uri="{BB962C8B-B14F-4D97-AF65-F5344CB8AC3E}">
        <p14:creationId xmlns:p14="http://schemas.microsoft.com/office/powerpoint/2010/main" val="3697738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D6212B5-E883-4336-937A-0D909061E990}" type="slidenum">
              <a:rPr lang="en-US" altLang="zh-CN" smtClean="0"/>
              <a:t>12</a:t>
            </a:fld>
            <a:endParaRPr lang="en-US" altLang="zh-CN"/>
          </a:p>
        </p:txBody>
      </p:sp>
    </p:spTree>
    <p:extLst>
      <p:ext uri="{BB962C8B-B14F-4D97-AF65-F5344CB8AC3E}">
        <p14:creationId xmlns:p14="http://schemas.microsoft.com/office/powerpoint/2010/main" val="3697738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D6212B5-E883-4336-937A-0D909061E990}" type="slidenum">
              <a:rPr lang="en-US" altLang="zh-CN" smtClean="0"/>
              <a:t>13</a:t>
            </a:fld>
            <a:endParaRPr lang="en-US" altLang="zh-CN"/>
          </a:p>
        </p:txBody>
      </p:sp>
    </p:spTree>
    <p:extLst>
      <p:ext uri="{BB962C8B-B14F-4D97-AF65-F5344CB8AC3E}">
        <p14:creationId xmlns:p14="http://schemas.microsoft.com/office/powerpoint/2010/main" val="3697738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1974BE99-A1B6-4B81-8EF9-DBE953100912}" type="datetimeFigureOut">
              <a:rPr lang="zh-CN" altLang="en-US" smtClean="0"/>
              <a:t>2021/2/2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3EDC62-35E1-4BFD-AF2C-1638DAAF4D15}" type="slidenum">
              <a:rPr lang="zh-CN" altLang="en-US" smtClean="0"/>
              <a:t>‹#›</a:t>
            </a:fld>
            <a:endParaRPr lang="zh-CN" altLang="en-US"/>
          </a:p>
        </p:txBody>
      </p:sp>
    </p:spTree>
    <p:extLst>
      <p:ext uri="{BB962C8B-B14F-4D97-AF65-F5344CB8AC3E}">
        <p14:creationId xmlns:p14="http://schemas.microsoft.com/office/powerpoint/2010/main" val="215725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974BE99-A1B6-4B81-8EF9-DBE953100912}" type="datetimeFigureOut">
              <a:rPr lang="zh-CN" altLang="en-US" smtClean="0"/>
              <a:t>2021/2/2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3EDC62-35E1-4BFD-AF2C-1638DAAF4D15}" type="slidenum">
              <a:rPr lang="zh-CN" altLang="en-US" smtClean="0"/>
              <a:t>‹#›</a:t>
            </a:fld>
            <a:endParaRPr lang="zh-CN" altLang="en-US"/>
          </a:p>
        </p:txBody>
      </p:sp>
    </p:spTree>
    <p:extLst>
      <p:ext uri="{BB962C8B-B14F-4D97-AF65-F5344CB8AC3E}">
        <p14:creationId xmlns:p14="http://schemas.microsoft.com/office/powerpoint/2010/main" val="2951067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974BE99-A1B6-4B81-8EF9-DBE953100912}" type="datetimeFigureOut">
              <a:rPr lang="zh-CN" altLang="en-US" smtClean="0"/>
              <a:t>2021/2/2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3EDC62-35E1-4BFD-AF2C-1638DAAF4D15}" type="slidenum">
              <a:rPr lang="zh-CN" altLang="en-US" smtClean="0"/>
              <a:t>‹#›</a:t>
            </a:fld>
            <a:endParaRPr lang="zh-CN" altLang="en-US"/>
          </a:p>
        </p:txBody>
      </p:sp>
    </p:spTree>
    <p:extLst>
      <p:ext uri="{BB962C8B-B14F-4D97-AF65-F5344CB8AC3E}">
        <p14:creationId xmlns:p14="http://schemas.microsoft.com/office/powerpoint/2010/main" val="4287528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p:nvPr/>
        </p:nvGrpSpPr>
        <p:grpSpPr bwMode="auto">
          <a:xfrm>
            <a:off x="0" y="2438401"/>
            <a:ext cx="9009063" cy="1052513"/>
            <a:chOff x="0" y="1536"/>
            <a:chExt cx="5675" cy="663"/>
          </a:xfrm>
        </p:grpSpPr>
        <p:grpSp>
          <p:nvGrpSpPr>
            <p:cNvPr id="5" name="Group 3"/>
            <p:cNvGrpSpPr/>
            <p:nvPr/>
          </p:nvGrpSpPr>
          <p:grpSpPr bwMode="auto">
            <a:xfrm>
              <a:off x="183" y="1604"/>
              <a:ext cx="448"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defRPr/>
                </a:pPr>
                <a:endParaRPr lang="zh-CN" altLang="en-US" smtClean="0">
                  <a:solidFill>
                    <a:srgbClr val="000000"/>
                  </a:solidFill>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defRPr/>
                </a:pPr>
                <a:endParaRPr lang="zh-CN" altLang="en-US" smtClean="0">
                  <a:solidFill>
                    <a:srgbClr val="000000"/>
                  </a:solidFill>
                </a:endParaRPr>
              </a:p>
            </p:txBody>
          </p:sp>
        </p:grpSp>
        <p:grpSp>
          <p:nvGrpSpPr>
            <p:cNvPr id="6" name="Group 6"/>
            <p:cNvGrpSpPr/>
            <p:nvPr/>
          </p:nvGrpSpPr>
          <p:grpSpPr bwMode="auto">
            <a:xfrm>
              <a:off x="261" y="1870"/>
              <a:ext cx="465"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defRPr/>
                </a:pPr>
                <a:endParaRPr lang="zh-CN" altLang="en-US" smtClean="0">
                  <a:solidFill>
                    <a:srgbClr val="000000"/>
                  </a:solidFill>
                </a:endParaRPr>
              </a:p>
            </p:txBody>
          </p:sp>
          <p:sp>
            <p:nvSpPr>
              <p:cNvPr id="11" name="Rectangle 8"/>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defRPr/>
                </a:pPr>
                <a:endParaRPr lang="zh-CN" altLang="en-US" smtClean="0">
                  <a:solidFill>
                    <a:srgbClr val="000000"/>
                  </a:solidFill>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defRPr/>
              </a:pPr>
              <a:endParaRPr lang="zh-CN" altLang="en-US" smtClean="0">
                <a:solidFill>
                  <a:srgbClr val="000000"/>
                </a:solidFill>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defRPr/>
              </a:pPr>
              <a:endParaRPr lang="zh-CN" altLang="en-US" smtClean="0">
                <a:solidFill>
                  <a:srgbClr val="000000"/>
                </a:solidFill>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defRPr/>
              </a:pPr>
              <a:endParaRPr lang="zh-CN" altLang="en-US" smtClean="0">
                <a:solidFill>
                  <a:srgbClr val="000000"/>
                </a:solidFill>
              </a:endParaRPr>
            </a:p>
          </p:txBody>
        </p:sp>
      </p:grpSp>
      <p:sp>
        <p:nvSpPr>
          <p:cNvPr id="14" name="Text Box 17"/>
          <p:cNvSpPr txBox="1">
            <a:spLocks noChangeArrowheads="1"/>
          </p:cNvSpPr>
          <p:nvPr userDrawn="1"/>
        </p:nvSpPr>
        <p:spPr bwMode="auto">
          <a:xfrm>
            <a:off x="4283076" y="333376"/>
            <a:ext cx="4392613" cy="568325"/>
          </a:xfrm>
          <a:prstGeom prst="rect">
            <a:avLst/>
          </a:prstGeom>
          <a:noFill/>
          <a:ln>
            <a:noFill/>
          </a:ln>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r" fontAlgn="base">
              <a:spcBef>
                <a:spcPct val="50000"/>
              </a:spcBef>
              <a:spcAft>
                <a:spcPct val="0"/>
              </a:spcAft>
              <a:defRPr/>
            </a:pPr>
            <a:r>
              <a:rPr kumimoji="0" lang="zh-CN" altLang="en-US" sz="1600" smtClean="0">
                <a:solidFill>
                  <a:srgbClr val="1C1C1C"/>
                </a:solidFill>
                <a:latin typeface="Arial" panose="020B0604020202020204" pitchFamily="34" charset="0"/>
                <a:ea typeface="黑体" panose="02010609060101010101" pitchFamily="49" charset="-122"/>
              </a:rPr>
              <a:t>华东理工大学</a:t>
            </a:r>
          </a:p>
          <a:p>
            <a:pPr algn="r" fontAlgn="base">
              <a:spcBef>
                <a:spcPct val="50000"/>
              </a:spcBef>
              <a:spcAft>
                <a:spcPct val="0"/>
              </a:spcAft>
              <a:defRPr/>
            </a:pPr>
            <a:r>
              <a:rPr kumimoji="0" lang="en-US" altLang="zh-CN" sz="1000" smtClean="0">
                <a:solidFill>
                  <a:srgbClr val="1C1C1C"/>
                </a:solidFill>
                <a:latin typeface="Arial" panose="020B0604020202020204" pitchFamily="34" charset="0"/>
                <a:ea typeface="黑体" panose="02010609060101010101" pitchFamily="49" charset="-122"/>
              </a:rPr>
              <a:t>East China University of Science And Technology</a:t>
            </a:r>
          </a:p>
        </p:txBody>
      </p:sp>
      <p:sp>
        <p:nvSpPr>
          <p:cNvPr id="151564" name="Rectangle 12"/>
          <p:cNvSpPr>
            <a:spLocks noGrp="1" noChangeArrowheads="1"/>
          </p:cNvSpPr>
          <p:nvPr>
            <p:ph type="ctrTitle"/>
          </p:nvPr>
        </p:nvSpPr>
        <p:spPr bwMode="auto">
          <a:xfrm>
            <a:off x="990600" y="1828800"/>
            <a:ext cx="7772400" cy="1143000"/>
          </a:xfrm>
          <a:prstGeom prst="rect">
            <a:avLst/>
          </a:prstGeom>
          <a:noFill/>
          <a:ln>
            <a:miter lim="800000"/>
          </a:ln>
        </p:spPr>
        <p:txBody>
          <a:bodyPr vert="horz" wrap="square" lIns="91440" tIns="45720" rIns="91440" bIns="45720" numCol="1" anchor="b" anchorCtr="0" compatLnSpc="1"/>
          <a:lstStyle>
            <a:lvl1pPr>
              <a:defRPr/>
            </a:lvl1pPr>
          </a:lstStyle>
          <a:p>
            <a:r>
              <a:rPr lang="zh-CN" altLang="en-US"/>
              <a:t>单击此处编辑母版标题样式</a:t>
            </a:r>
          </a:p>
        </p:txBody>
      </p:sp>
      <p:sp>
        <p:nvSpPr>
          <p:cNvPr id="151565"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r>
              <a:rPr lang="zh-CN" altLang="en-US"/>
              <a:t>单击此处编辑母版副标题样式</a:t>
            </a:r>
          </a:p>
        </p:txBody>
      </p:sp>
      <p:sp>
        <p:nvSpPr>
          <p:cNvPr id="15"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solidFill>
                <a:srgbClr val="1C1C1C"/>
              </a:solidFill>
            </a:endParaRPr>
          </a:p>
        </p:txBody>
      </p:sp>
      <p:sp>
        <p:nvSpPr>
          <p:cNvPr id="16"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solidFill>
                <a:srgbClr val="1C1C1C"/>
              </a:solidFill>
            </a:endParaRPr>
          </a:p>
        </p:txBody>
      </p:sp>
      <p:sp>
        <p:nvSpPr>
          <p:cNvPr id="17"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88AC596F-17DE-42F5-87E3-93412FB1094E}" type="slidenum">
              <a:rPr lang="en-US" altLang="zh-CN">
                <a:solidFill>
                  <a:srgbClr val="1C1C1C"/>
                </a:solidFill>
              </a:rPr>
              <a:pPr>
                <a:defRPr/>
              </a:pPr>
              <a:t>‹#›</a:t>
            </a:fld>
            <a:endParaRPr lang="en-US" altLang="zh-CN">
              <a:solidFill>
                <a:srgbClr val="1C1C1C"/>
              </a:solidFill>
            </a:endParaRPr>
          </a:p>
        </p:txBody>
      </p:sp>
    </p:spTree>
    <p:extLst>
      <p:ext uri="{BB962C8B-B14F-4D97-AF65-F5344CB8AC3E}">
        <p14:creationId xmlns:p14="http://schemas.microsoft.com/office/powerpoint/2010/main" val="25950689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p:txBody>
          <a:bodyPr/>
          <a:lstStyle>
            <a:lvl1pPr>
              <a:defRPr/>
            </a:lvl1pPr>
          </a:lstStyle>
          <a:p>
            <a:pPr>
              <a:defRPr/>
            </a:pPr>
            <a:fld id="{2A83FDA7-4422-475E-A8A3-9063F6FAC3D3}"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8780963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1"/>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p:txBody>
          <a:bodyPr/>
          <a:lstStyle>
            <a:lvl1pPr>
              <a:defRPr/>
            </a:lvl1pPr>
          </a:lstStyle>
          <a:p>
            <a:pPr>
              <a:defRPr/>
            </a:pPr>
            <a:fld id="{87B0CAC8-D4BA-446A-B3A3-EE854E09678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2861709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81000" y="1295400"/>
            <a:ext cx="413385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67250" y="1295400"/>
            <a:ext cx="4135438"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p:txBody>
          <a:bodyPr/>
          <a:lstStyle>
            <a:lvl1pPr>
              <a:defRPr/>
            </a:lvl1pPr>
          </a:lstStyle>
          <a:p>
            <a:pPr>
              <a:defRPr/>
            </a:pPr>
            <a:fld id="{557562AD-A207-4C5C-828D-E1C47227C4D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3570962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8"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9" name="Rectangle 13"/>
          <p:cNvSpPr>
            <a:spLocks noGrp="1" noChangeArrowheads="1"/>
          </p:cNvSpPr>
          <p:nvPr>
            <p:ph type="sldNum" sz="quarter" idx="12"/>
          </p:nvPr>
        </p:nvSpPr>
        <p:spPr/>
        <p:txBody>
          <a:bodyPr/>
          <a:lstStyle>
            <a:lvl1pPr>
              <a:defRPr/>
            </a:lvl1pPr>
          </a:lstStyle>
          <a:p>
            <a:pPr>
              <a:defRPr/>
            </a:pPr>
            <a:fld id="{032367D5-A273-4982-A967-5FF80F90693D}"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1516450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4"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5" name="Rectangle 13"/>
          <p:cNvSpPr>
            <a:spLocks noGrp="1" noChangeArrowheads="1"/>
          </p:cNvSpPr>
          <p:nvPr>
            <p:ph type="sldNum" sz="quarter" idx="12"/>
          </p:nvPr>
        </p:nvSpPr>
        <p:spPr/>
        <p:txBody>
          <a:bodyPr/>
          <a:lstStyle>
            <a:lvl1pPr>
              <a:defRPr/>
            </a:lvl1pPr>
          </a:lstStyle>
          <a:p>
            <a:pPr>
              <a:defRPr/>
            </a:pPr>
            <a:fld id="{D56E9C28-6565-428A-819B-9ECF49EFA1DE}"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1591949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3"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4" name="Rectangle 13"/>
          <p:cNvSpPr>
            <a:spLocks noGrp="1" noChangeArrowheads="1"/>
          </p:cNvSpPr>
          <p:nvPr>
            <p:ph type="sldNum" sz="quarter" idx="12"/>
          </p:nvPr>
        </p:nvSpPr>
        <p:spPr/>
        <p:txBody>
          <a:bodyPr/>
          <a:lstStyle>
            <a:lvl1pPr>
              <a:defRPr/>
            </a:lvl1pPr>
          </a:lstStyle>
          <a:p>
            <a:pPr>
              <a:defRPr/>
            </a:pPr>
            <a:fld id="{B1607755-3191-40EF-B848-4CB2F2697472}"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3631820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p:txBody>
          <a:bodyPr/>
          <a:lstStyle>
            <a:lvl1pPr>
              <a:defRPr/>
            </a:lvl1pPr>
          </a:lstStyle>
          <a:p>
            <a:pPr>
              <a:defRPr/>
            </a:pPr>
            <a:fld id="{22E4C536-CE4D-454A-A027-3102A472E75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43193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974BE99-A1B6-4B81-8EF9-DBE953100912}" type="datetimeFigureOut">
              <a:rPr lang="zh-CN" altLang="en-US" smtClean="0"/>
              <a:t>2021/2/2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3EDC62-35E1-4BFD-AF2C-1638DAAF4D15}" type="slidenum">
              <a:rPr lang="zh-CN" altLang="en-US" smtClean="0"/>
              <a:t>‹#›</a:t>
            </a:fld>
            <a:endParaRPr lang="zh-CN" altLang="en-US"/>
          </a:p>
        </p:txBody>
      </p:sp>
    </p:spTree>
    <p:extLst>
      <p:ext uri="{BB962C8B-B14F-4D97-AF65-F5344CB8AC3E}">
        <p14:creationId xmlns:p14="http://schemas.microsoft.com/office/powerpoint/2010/main" val="34592277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p:txBody>
          <a:bodyPr/>
          <a:lstStyle>
            <a:lvl1pPr>
              <a:defRPr/>
            </a:lvl1pPr>
          </a:lstStyle>
          <a:p>
            <a:pPr>
              <a:defRPr/>
            </a:pPr>
            <a:fld id="{0244CDF1-C7CF-4067-9202-A26272046A1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251101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p:txBody>
          <a:bodyPr/>
          <a:lstStyle>
            <a:lvl1pPr>
              <a:defRPr/>
            </a:lvl1pPr>
          </a:lstStyle>
          <a:p>
            <a:pPr>
              <a:defRPr/>
            </a:pPr>
            <a:fld id="{AADB23F8-0400-49A5-8D5F-179F257D96C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6593840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97663" y="274638"/>
            <a:ext cx="2105025" cy="5973762"/>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81000" y="274638"/>
            <a:ext cx="6164263" cy="59737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p:txBody>
          <a:bodyPr/>
          <a:lstStyle>
            <a:lvl1pPr>
              <a:defRPr/>
            </a:lvl1pPr>
          </a:lstStyle>
          <a:p>
            <a:pPr>
              <a:defRPr/>
            </a:pPr>
            <a:fld id="{CBFEA29B-D5C8-4598-AD77-C8A150DA94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4836764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381000" y="274638"/>
            <a:ext cx="8421688" cy="59737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1"/>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4"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5" name="Rectangle 13"/>
          <p:cNvSpPr>
            <a:spLocks noGrp="1" noChangeArrowheads="1"/>
          </p:cNvSpPr>
          <p:nvPr>
            <p:ph type="sldNum" sz="quarter" idx="12"/>
          </p:nvPr>
        </p:nvSpPr>
        <p:spPr/>
        <p:txBody>
          <a:bodyPr/>
          <a:lstStyle>
            <a:lvl1pPr>
              <a:defRPr/>
            </a:lvl1pPr>
          </a:lstStyle>
          <a:p>
            <a:pPr>
              <a:defRPr/>
            </a:pPr>
            <a:fld id="{2B10FE26-10B7-4523-BD29-544302F148E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2197024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1_自定义版式">
    <p:spTree>
      <p:nvGrpSpPr>
        <p:cNvPr id="1" name=""/>
        <p:cNvGrpSpPr/>
        <p:nvPr/>
      </p:nvGrpSpPr>
      <p:grpSpPr>
        <a:xfrm>
          <a:off x="0" y="0"/>
          <a:ext cx="0" cy="0"/>
          <a:chOff x="0" y="0"/>
          <a:chExt cx="0" cy="0"/>
        </a:xfrm>
      </p:grpSpPr>
      <p:pic>
        <p:nvPicPr>
          <p:cNvPr id="4" name="图片 12" descr="background1.jpg"/>
          <p:cNvPicPr>
            <a:picLocks noChangeAspect="1"/>
          </p:cNvPicPr>
          <p:nvPr userDrawn="1"/>
        </p:nvPicPr>
        <p:blipFill>
          <a:blip r:embed="rId2">
            <a:extLst>
              <a:ext uri="{28A0092B-C50C-407E-A947-70E740481C1C}">
                <a14:useLocalDpi xmlns:a14="http://schemas.microsoft.com/office/drawing/2010/main" val="0"/>
              </a:ext>
            </a:extLst>
          </a:blip>
          <a:srcRect t="12988"/>
          <a:stretch>
            <a:fillRect/>
          </a:stretch>
        </p:blipFill>
        <p:spPr bwMode="auto">
          <a:xfrm>
            <a:off x="0" y="890588"/>
            <a:ext cx="9144000" cy="596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任意多边形 4"/>
          <p:cNvSpPr/>
          <p:nvPr userDrawn="1"/>
        </p:nvSpPr>
        <p:spPr>
          <a:xfrm flipH="1" flipV="1">
            <a:off x="0" y="-188913"/>
            <a:ext cx="9144000" cy="715963"/>
          </a:xfrm>
          <a:custGeom>
            <a:avLst/>
            <a:gdLst>
              <a:gd name="connsiteX0" fmla="*/ 0 w 9144000"/>
              <a:gd name="connsiteY0" fmla="*/ 0 h 3618943"/>
              <a:gd name="connsiteX1" fmla="*/ 9144000 w 9144000"/>
              <a:gd name="connsiteY1" fmla="*/ 0 h 3618943"/>
              <a:gd name="connsiteX2" fmla="*/ 9144000 w 9144000"/>
              <a:gd name="connsiteY2" fmla="*/ 3618943 h 3618943"/>
              <a:gd name="connsiteX3" fmla="*/ 0 w 9144000"/>
              <a:gd name="connsiteY3" fmla="*/ 3618943 h 3618943"/>
              <a:gd name="connsiteX4" fmla="*/ 0 w 9144000"/>
              <a:gd name="connsiteY4" fmla="*/ 0 h 3618943"/>
              <a:gd name="connsiteX0-1" fmla="*/ 0 w 9144000"/>
              <a:gd name="connsiteY0-2" fmla="*/ 0 h 3618943"/>
              <a:gd name="connsiteX1-3" fmla="*/ 9144000 w 9144000"/>
              <a:gd name="connsiteY1-4" fmla="*/ 1878227 h 3618943"/>
              <a:gd name="connsiteX2-5" fmla="*/ 9144000 w 9144000"/>
              <a:gd name="connsiteY2-6" fmla="*/ 3618943 h 3618943"/>
              <a:gd name="connsiteX3-7" fmla="*/ 0 w 9144000"/>
              <a:gd name="connsiteY3-8" fmla="*/ 3618943 h 3618943"/>
              <a:gd name="connsiteX4-9" fmla="*/ 0 w 9144000"/>
              <a:gd name="connsiteY4-10" fmla="*/ 0 h 3618943"/>
              <a:gd name="connsiteX0-11" fmla="*/ 0 w 9144000"/>
              <a:gd name="connsiteY0-12" fmla="*/ 290119 h 3909062"/>
              <a:gd name="connsiteX1-13" fmla="*/ 9144000 w 9144000"/>
              <a:gd name="connsiteY1-14" fmla="*/ 2168346 h 3909062"/>
              <a:gd name="connsiteX2-15" fmla="*/ 9144000 w 9144000"/>
              <a:gd name="connsiteY2-16" fmla="*/ 3909062 h 3909062"/>
              <a:gd name="connsiteX3-17" fmla="*/ 0 w 9144000"/>
              <a:gd name="connsiteY3-18" fmla="*/ 3909062 h 3909062"/>
              <a:gd name="connsiteX4-19" fmla="*/ 0 w 9144000"/>
              <a:gd name="connsiteY4-20" fmla="*/ 290119 h 3909062"/>
              <a:gd name="connsiteX0-21" fmla="*/ 0 w 9144000"/>
              <a:gd name="connsiteY0-22" fmla="*/ 290119 h 3909062"/>
              <a:gd name="connsiteX1-23" fmla="*/ 9144000 w 9144000"/>
              <a:gd name="connsiteY1-24" fmla="*/ 1253946 h 3909062"/>
              <a:gd name="connsiteX2-25" fmla="*/ 9144000 w 9144000"/>
              <a:gd name="connsiteY2-26" fmla="*/ 3909062 h 3909062"/>
              <a:gd name="connsiteX3-27" fmla="*/ 0 w 9144000"/>
              <a:gd name="connsiteY3-28" fmla="*/ 3909062 h 3909062"/>
              <a:gd name="connsiteX4-29" fmla="*/ 0 w 9144000"/>
              <a:gd name="connsiteY4-30" fmla="*/ 290119 h 3909062"/>
              <a:gd name="connsiteX0-31" fmla="*/ 0 w 9144000"/>
              <a:gd name="connsiteY0-32" fmla="*/ 0 h 3618943"/>
              <a:gd name="connsiteX1-33" fmla="*/ 9144000 w 9144000"/>
              <a:gd name="connsiteY1-34" fmla="*/ 963827 h 3618943"/>
              <a:gd name="connsiteX2-35" fmla="*/ 9144000 w 9144000"/>
              <a:gd name="connsiteY2-36" fmla="*/ 3618943 h 3618943"/>
              <a:gd name="connsiteX3-37" fmla="*/ 0 w 9144000"/>
              <a:gd name="connsiteY3-38" fmla="*/ 3618943 h 3618943"/>
              <a:gd name="connsiteX4-39" fmla="*/ 0 w 9144000"/>
              <a:gd name="connsiteY4-40" fmla="*/ 0 h 3618943"/>
              <a:gd name="connsiteX0-41" fmla="*/ 0 w 9144000"/>
              <a:gd name="connsiteY0-42" fmla="*/ 442519 h 4061462"/>
              <a:gd name="connsiteX1-43" fmla="*/ 9144000 w 9144000"/>
              <a:gd name="connsiteY1-44" fmla="*/ 1406346 h 4061462"/>
              <a:gd name="connsiteX2-45" fmla="*/ 9144000 w 9144000"/>
              <a:gd name="connsiteY2-46" fmla="*/ 4061462 h 4061462"/>
              <a:gd name="connsiteX3-47" fmla="*/ 0 w 9144000"/>
              <a:gd name="connsiteY3-48" fmla="*/ 4061462 h 4061462"/>
              <a:gd name="connsiteX4-49" fmla="*/ 0 w 9144000"/>
              <a:gd name="connsiteY4-50" fmla="*/ 442519 h 4061462"/>
              <a:gd name="connsiteX0-51" fmla="*/ 0 w 9144000"/>
              <a:gd name="connsiteY0-52" fmla="*/ 442519 h 4061462"/>
              <a:gd name="connsiteX1-53" fmla="*/ 9144000 w 9144000"/>
              <a:gd name="connsiteY1-54" fmla="*/ 1406346 h 4061462"/>
              <a:gd name="connsiteX2-55" fmla="*/ 9144000 w 9144000"/>
              <a:gd name="connsiteY2-56" fmla="*/ 1940668 h 4061462"/>
              <a:gd name="connsiteX3-57" fmla="*/ 9144000 w 9144000"/>
              <a:gd name="connsiteY3-58" fmla="*/ 4061462 h 4061462"/>
              <a:gd name="connsiteX4-59" fmla="*/ 0 w 9144000"/>
              <a:gd name="connsiteY4-60" fmla="*/ 4061462 h 4061462"/>
              <a:gd name="connsiteX5" fmla="*/ 0 w 9144000"/>
              <a:gd name="connsiteY5" fmla="*/ 442519 h 4061462"/>
              <a:gd name="connsiteX0-61" fmla="*/ 0 w 9144000"/>
              <a:gd name="connsiteY0-62" fmla="*/ 442519 h 4061462"/>
              <a:gd name="connsiteX1-63" fmla="*/ 9144000 w 9144000"/>
              <a:gd name="connsiteY1-64" fmla="*/ 2178074 h 4061462"/>
              <a:gd name="connsiteX2-65" fmla="*/ 9144000 w 9144000"/>
              <a:gd name="connsiteY2-66" fmla="*/ 1940668 h 4061462"/>
              <a:gd name="connsiteX3-67" fmla="*/ 9144000 w 9144000"/>
              <a:gd name="connsiteY3-68" fmla="*/ 4061462 h 4061462"/>
              <a:gd name="connsiteX4-69" fmla="*/ 0 w 9144000"/>
              <a:gd name="connsiteY4-70" fmla="*/ 4061462 h 4061462"/>
              <a:gd name="connsiteX5-71" fmla="*/ 0 w 9144000"/>
              <a:gd name="connsiteY5-72" fmla="*/ 442519 h 4061462"/>
              <a:gd name="connsiteX0-73" fmla="*/ 0 w 9144000"/>
              <a:gd name="connsiteY0-74" fmla="*/ 442519 h 4061462"/>
              <a:gd name="connsiteX1-75" fmla="*/ 9144000 w 9144000"/>
              <a:gd name="connsiteY1-76" fmla="*/ 1614359 h 4061462"/>
              <a:gd name="connsiteX2-77" fmla="*/ 9144000 w 9144000"/>
              <a:gd name="connsiteY2-78" fmla="*/ 1940668 h 4061462"/>
              <a:gd name="connsiteX3-79" fmla="*/ 9144000 w 9144000"/>
              <a:gd name="connsiteY3-80" fmla="*/ 4061462 h 4061462"/>
              <a:gd name="connsiteX4-81" fmla="*/ 0 w 9144000"/>
              <a:gd name="connsiteY4-82" fmla="*/ 4061462 h 4061462"/>
              <a:gd name="connsiteX5-83" fmla="*/ 0 w 9144000"/>
              <a:gd name="connsiteY5-84" fmla="*/ 442519 h 4061462"/>
              <a:gd name="connsiteX0-85" fmla="*/ 0 w 9144000"/>
              <a:gd name="connsiteY0-86" fmla="*/ 442519 h 4061462"/>
              <a:gd name="connsiteX1-87" fmla="*/ 9144000 w 9144000"/>
              <a:gd name="connsiteY1-88" fmla="*/ 1614359 h 4061462"/>
              <a:gd name="connsiteX2-89" fmla="*/ 9144000 w 9144000"/>
              <a:gd name="connsiteY2-90" fmla="*/ 1940668 h 4061462"/>
              <a:gd name="connsiteX3-91" fmla="*/ 9144000 w 9144000"/>
              <a:gd name="connsiteY3-92" fmla="*/ 4061462 h 4061462"/>
              <a:gd name="connsiteX4-93" fmla="*/ 0 w 9144000"/>
              <a:gd name="connsiteY4-94" fmla="*/ 4061462 h 4061462"/>
              <a:gd name="connsiteX5-95" fmla="*/ 0 w 9144000"/>
              <a:gd name="connsiteY5-96" fmla="*/ 442519 h 4061462"/>
              <a:gd name="connsiteX0-97" fmla="*/ 0 w 9144000"/>
              <a:gd name="connsiteY0-98" fmla="*/ 0 h 3618943"/>
              <a:gd name="connsiteX1-99" fmla="*/ 9144000 w 9144000"/>
              <a:gd name="connsiteY1-100" fmla="*/ 1171840 h 3618943"/>
              <a:gd name="connsiteX2-101" fmla="*/ 9144000 w 9144000"/>
              <a:gd name="connsiteY2-102" fmla="*/ 1498149 h 3618943"/>
              <a:gd name="connsiteX3-103" fmla="*/ 9144000 w 9144000"/>
              <a:gd name="connsiteY3-104" fmla="*/ 3618943 h 3618943"/>
              <a:gd name="connsiteX4-105" fmla="*/ 0 w 9144000"/>
              <a:gd name="connsiteY4-106" fmla="*/ 3618943 h 3618943"/>
              <a:gd name="connsiteX5-107" fmla="*/ 0 w 9144000"/>
              <a:gd name="connsiteY5-108" fmla="*/ 0 h 3618943"/>
              <a:gd name="connsiteX0-109" fmla="*/ 0 w 9144000"/>
              <a:gd name="connsiteY0-110" fmla="*/ 0 h 3618943"/>
              <a:gd name="connsiteX1-111" fmla="*/ 9144000 w 9144000"/>
              <a:gd name="connsiteY1-112" fmla="*/ 1171840 h 3618943"/>
              <a:gd name="connsiteX2-113" fmla="*/ 9144000 w 9144000"/>
              <a:gd name="connsiteY2-114" fmla="*/ 1498149 h 3618943"/>
              <a:gd name="connsiteX3-115" fmla="*/ 9144000 w 9144000"/>
              <a:gd name="connsiteY3-116" fmla="*/ 3618943 h 3618943"/>
              <a:gd name="connsiteX4-117" fmla="*/ 0 w 9144000"/>
              <a:gd name="connsiteY4-118" fmla="*/ 3618943 h 3618943"/>
              <a:gd name="connsiteX5-119" fmla="*/ 0 w 9144000"/>
              <a:gd name="connsiteY5-120" fmla="*/ 0 h 3618943"/>
              <a:gd name="connsiteX0-121" fmla="*/ 0 w 9144000"/>
              <a:gd name="connsiteY0-122" fmla="*/ 0 h 3618943"/>
              <a:gd name="connsiteX1-123" fmla="*/ 9144000 w 9144000"/>
              <a:gd name="connsiteY1-124" fmla="*/ 1171840 h 3618943"/>
              <a:gd name="connsiteX2-125" fmla="*/ 9144000 w 9144000"/>
              <a:gd name="connsiteY2-126" fmla="*/ 1498149 h 3618943"/>
              <a:gd name="connsiteX3-127" fmla="*/ 9144000 w 9144000"/>
              <a:gd name="connsiteY3-128" fmla="*/ 3618943 h 3618943"/>
              <a:gd name="connsiteX4-129" fmla="*/ 0 w 9144000"/>
              <a:gd name="connsiteY4-130" fmla="*/ 3618943 h 3618943"/>
              <a:gd name="connsiteX5-131" fmla="*/ 0 w 9144000"/>
              <a:gd name="connsiteY5-132" fmla="*/ 0 h 3618943"/>
              <a:gd name="connsiteX0-133" fmla="*/ 0 w 9144000"/>
              <a:gd name="connsiteY0-134" fmla="*/ 0 h 3618943"/>
              <a:gd name="connsiteX1-135" fmla="*/ 9144000 w 9144000"/>
              <a:gd name="connsiteY1-136" fmla="*/ 1171840 h 3618943"/>
              <a:gd name="connsiteX2-137" fmla="*/ 9144000 w 9144000"/>
              <a:gd name="connsiteY2-138" fmla="*/ 1498149 h 3618943"/>
              <a:gd name="connsiteX3-139" fmla="*/ 9144000 w 9144000"/>
              <a:gd name="connsiteY3-140" fmla="*/ 3618943 h 3618943"/>
              <a:gd name="connsiteX4-141" fmla="*/ 0 w 9144000"/>
              <a:gd name="connsiteY4-142" fmla="*/ 3618943 h 3618943"/>
              <a:gd name="connsiteX5-143" fmla="*/ 0 w 9144000"/>
              <a:gd name="connsiteY5-144" fmla="*/ 0 h 3618943"/>
              <a:gd name="connsiteX0-145" fmla="*/ 0 w 9144000"/>
              <a:gd name="connsiteY0-146" fmla="*/ 0 h 3618943"/>
              <a:gd name="connsiteX1-147" fmla="*/ 9144000 w 9144000"/>
              <a:gd name="connsiteY1-148" fmla="*/ 1171840 h 3618943"/>
              <a:gd name="connsiteX2-149" fmla="*/ 9144000 w 9144000"/>
              <a:gd name="connsiteY2-150" fmla="*/ 1498149 h 3618943"/>
              <a:gd name="connsiteX3-151" fmla="*/ 9144000 w 9144000"/>
              <a:gd name="connsiteY3-152" fmla="*/ 3618943 h 3618943"/>
              <a:gd name="connsiteX4-153" fmla="*/ 0 w 9144000"/>
              <a:gd name="connsiteY4-154" fmla="*/ 3618943 h 3618943"/>
              <a:gd name="connsiteX5-155" fmla="*/ 0 w 9144000"/>
              <a:gd name="connsiteY5-156" fmla="*/ 0 h 3618943"/>
              <a:gd name="connsiteX0-157" fmla="*/ 0 w 9144000"/>
              <a:gd name="connsiteY0-158" fmla="*/ 0 h 3618943"/>
              <a:gd name="connsiteX1-159" fmla="*/ 9144000 w 9144000"/>
              <a:gd name="connsiteY1-160" fmla="*/ 1171840 h 3618943"/>
              <a:gd name="connsiteX2-161" fmla="*/ 9144000 w 9144000"/>
              <a:gd name="connsiteY2-162" fmla="*/ 1498149 h 3618943"/>
              <a:gd name="connsiteX3-163" fmla="*/ 9144000 w 9144000"/>
              <a:gd name="connsiteY3-164" fmla="*/ 3618943 h 3618943"/>
              <a:gd name="connsiteX4-165" fmla="*/ 0 w 9144000"/>
              <a:gd name="connsiteY4-166" fmla="*/ 3618943 h 3618943"/>
              <a:gd name="connsiteX5-167" fmla="*/ 0 w 9144000"/>
              <a:gd name="connsiteY5-168" fmla="*/ 0 h 3618943"/>
              <a:gd name="connsiteX0-169" fmla="*/ 0 w 9144000"/>
              <a:gd name="connsiteY0-170" fmla="*/ 0 h 3618943"/>
              <a:gd name="connsiteX1-171" fmla="*/ 9144000 w 9144000"/>
              <a:gd name="connsiteY1-172" fmla="*/ 1171840 h 3618943"/>
              <a:gd name="connsiteX2-173" fmla="*/ 9144000 w 9144000"/>
              <a:gd name="connsiteY2-174" fmla="*/ 1498149 h 3618943"/>
              <a:gd name="connsiteX3-175" fmla="*/ 9144000 w 9144000"/>
              <a:gd name="connsiteY3-176" fmla="*/ 3618943 h 3618943"/>
              <a:gd name="connsiteX4-177" fmla="*/ 0 w 9144000"/>
              <a:gd name="connsiteY4-178" fmla="*/ 3618943 h 3618943"/>
              <a:gd name="connsiteX5-179" fmla="*/ 0 w 9144000"/>
              <a:gd name="connsiteY5-180" fmla="*/ 0 h 3618943"/>
              <a:gd name="connsiteX0-181" fmla="*/ 0 w 9144000"/>
              <a:gd name="connsiteY0-182" fmla="*/ 0 h 3618943"/>
              <a:gd name="connsiteX1-183" fmla="*/ 9144000 w 9144000"/>
              <a:gd name="connsiteY1-184" fmla="*/ 1171840 h 3618943"/>
              <a:gd name="connsiteX2-185" fmla="*/ 9144000 w 9144000"/>
              <a:gd name="connsiteY2-186" fmla="*/ 1498149 h 3618943"/>
              <a:gd name="connsiteX3-187" fmla="*/ 9144000 w 9144000"/>
              <a:gd name="connsiteY3-188" fmla="*/ 3618943 h 3618943"/>
              <a:gd name="connsiteX4-189" fmla="*/ 0 w 9144000"/>
              <a:gd name="connsiteY4-190" fmla="*/ 3618943 h 3618943"/>
              <a:gd name="connsiteX5-191" fmla="*/ 0 w 9144000"/>
              <a:gd name="connsiteY5-192" fmla="*/ 0 h 3618943"/>
              <a:gd name="connsiteX0-193" fmla="*/ 0 w 9144000"/>
              <a:gd name="connsiteY0-194" fmla="*/ 0 h 3618943"/>
              <a:gd name="connsiteX1-195" fmla="*/ 9144000 w 9144000"/>
              <a:gd name="connsiteY1-196" fmla="*/ 1171840 h 3618943"/>
              <a:gd name="connsiteX2-197" fmla="*/ 9144000 w 9144000"/>
              <a:gd name="connsiteY2-198" fmla="*/ 1498149 h 3618943"/>
              <a:gd name="connsiteX3-199" fmla="*/ 9144000 w 9144000"/>
              <a:gd name="connsiteY3-200" fmla="*/ 3618943 h 3618943"/>
              <a:gd name="connsiteX4-201" fmla="*/ 0 w 9144000"/>
              <a:gd name="connsiteY4-202" fmla="*/ 3618943 h 3618943"/>
              <a:gd name="connsiteX5-203" fmla="*/ 0 w 9144000"/>
              <a:gd name="connsiteY5-204" fmla="*/ 0 h 3618943"/>
              <a:gd name="connsiteX0-205" fmla="*/ 0 w 9144000"/>
              <a:gd name="connsiteY0-206" fmla="*/ 0 h 3618943"/>
              <a:gd name="connsiteX1-207" fmla="*/ 9144000 w 9144000"/>
              <a:gd name="connsiteY1-208" fmla="*/ 1171840 h 3618943"/>
              <a:gd name="connsiteX2-209" fmla="*/ 9144000 w 9144000"/>
              <a:gd name="connsiteY2-210" fmla="*/ 1498149 h 3618943"/>
              <a:gd name="connsiteX3-211" fmla="*/ 9144000 w 9144000"/>
              <a:gd name="connsiteY3-212" fmla="*/ 3618943 h 3618943"/>
              <a:gd name="connsiteX4-213" fmla="*/ 0 w 9144000"/>
              <a:gd name="connsiteY4-214" fmla="*/ 3618943 h 3618943"/>
              <a:gd name="connsiteX5-215" fmla="*/ 0 w 9144000"/>
              <a:gd name="connsiteY5-216" fmla="*/ 0 h 3618943"/>
              <a:gd name="connsiteX0-217" fmla="*/ 0 w 9144000"/>
              <a:gd name="connsiteY0-218" fmla="*/ 0 h 3618943"/>
              <a:gd name="connsiteX1-219" fmla="*/ 9144000 w 9144000"/>
              <a:gd name="connsiteY1-220" fmla="*/ 1171840 h 3618943"/>
              <a:gd name="connsiteX2-221" fmla="*/ 9144000 w 9144000"/>
              <a:gd name="connsiteY2-222" fmla="*/ 1498149 h 3618943"/>
              <a:gd name="connsiteX3-223" fmla="*/ 9144000 w 9144000"/>
              <a:gd name="connsiteY3-224" fmla="*/ 3618943 h 3618943"/>
              <a:gd name="connsiteX4-225" fmla="*/ 0 w 9144000"/>
              <a:gd name="connsiteY4-226" fmla="*/ 3618943 h 3618943"/>
              <a:gd name="connsiteX5-227" fmla="*/ 0 w 9144000"/>
              <a:gd name="connsiteY5-228" fmla="*/ 0 h 3618943"/>
              <a:gd name="connsiteX0-229" fmla="*/ 0 w 9144000"/>
              <a:gd name="connsiteY0-230" fmla="*/ 0 h 3681179"/>
              <a:gd name="connsiteX1-231" fmla="*/ 9144000 w 9144000"/>
              <a:gd name="connsiteY1-232" fmla="*/ 2143012 h 3681179"/>
              <a:gd name="connsiteX2-233" fmla="*/ 9144000 w 9144000"/>
              <a:gd name="connsiteY2-234" fmla="*/ 1498149 h 3681179"/>
              <a:gd name="connsiteX3-235" fmla="*/ 9144000 w 9144000"/>
              <a:gd name="connsiteY3-236" fmla="*/ 3618943 h 3681179"/>
              <a:gd name="connsiteX4-237" fmla="*/ 0 w 9144000"/>
              <a:gd name="connsiteY4-238" fmla="*/ 3618943 h 3681179"/>
              <a:gd name="connsiteX5-239" fmla="*/ 0 w 9144000"/>
              <a:gd name="connsiteY5-240" fmla="*/ 0 h 3681179"/>
              <a:gd name="connsiteX0-241" fmla="*/ 0 w 9144000"/>
              <a:gd name="connsiteY0-242" fmla="*/ 0 h 3618943"/>
              <a:gd name="connsiteX1-243" fmla="*/ 9144000 w 9144000"/>
              <a:gd name="connsiteY1-244" fmla="*/ 2143012 h 3618943"/>
              <a:gd name="connsiteX2-245" fmla="*/ 9144000 w 9144000"/>
              <a:gd name="connsiteY2-246" fmla="*/ 1498149 h 3618943"/>
              <a:gd name="connsiteX3-247" fmla="*/ 9144000 w 9144000"/>
              <a:gd name="connsiteY3-248" fmla="*/ 3618943 h 3618943"/>
              <a:gd name="connsiteX4-249" fmla="*/ 0 w 9144000"/>
              <a:gd name="connsiteY4-250" fmla="*/ 3618943 h 3618943"/>
              <a:gd name="connsiteX5-251" fmla="*/ 0 w 9144000"/>
              <a:gd name="connsiteY5-252" fmla="*/ 0 h 3618943"/>
              <a:gd name="connsiteX0-253" fmla="*/ 0 w 9144000"/>
              <a:gd name="connsiteY0-254" fmla="*/ 0 h 3618943"/>
              <a:gd name="connsiteX1-255" fmla="*/ 9144000 w 9144000"/>
              <a:gd name="connsiteY1-256" fmla="*/ 2143012 h 3618943"/>
              <a:gd name="connsiteX2-257" fmla="*/ 9144000 w 9144000"/>
              <a:gd name="connsiteY2-258" fmla="*/ 2143012 h 3618943"/>
              <a:gd name="connsiteX3-259" fmla="*/ 9144000 w 9144000"/>
              <a:gd name="connsiteY3-260" fmla="*/ 3618943 h 3618943"/>
              <a:gd name="connsiteX4-261" fmla="*/ 0 w 9144000"/>
              <a:gd name="connsiteY4-262" fmla="*/ 3618943 h 3618943"/>
              <a:gd name="connsiteX5-263" fmla="*/ 0 w 9144000"/>
              <a:gd name="connsiteY5-264" fmla="*/ 0 h 3618943"/>
              <a:gd name="connsiteX0-265" fmla="*/ 0 w 9144000"/>
              <a:gd name="connsiteY0-266" fmla="*/ 0 h 3618943"/>
              <a:gd name="connsiteX1-267" fmla="*/ 9144000 w 9144000"/>
              <a:gd name="connsiteY1-268" fmla="*/ 2143012 h 3618943"/>
              <a:gd name="connsiteX2-269" fmla="*/ 9144000 w 9144000"/>
              <a:gd name="connsiteY2-270" fmla="*/ 2381125 h 3618943"/>
              <a:gd name="connsiteX3-271" fmla="*/ 9144000 w 9144000"/>
              <a:gd name="connsiteY3-272" fmla="*/ 3618943 h 3618943"/>
              <a:gd name="connsiteX4-273" fmla="*/ 0 w 9144000"/>
              <a:gd name="connsiteY4-274" fmla="*/ 3618943 h 3618943"/>
              <a:gd name="connsiteX5-275" fmla="*/ 0 w 9144000"/>
              <a:gd name="connsiteY5-276" fmla="*/ 0 h 3618943"/>
              <a:gd name="connsiteX0-277" fmla="*/ 0 w 9144000"/>
              <a:gd name="connsiteY0-278" fmla="*/ 0 h 3618943"/>
              <a:gd name="connsiteX1-279" fmla="*/ 9144000 w 9144000"/>
              <a:gd name="connsiteY1-280" fmla="*/ 2143012 h 3618943"/>
              <a:gd name="connsiteX2-281" fmla="*/ 9144000 w 9144000"/>
              <a:gd name="connsiteY2-282" fmla="*/ 2619238 h 3618943"/>
              <a:gd name="connsiteX3-283" fmla="*/ 9144000 w 9144000"/>
              <a:gd name="connsiteY3-284" fmla="*/ 3618943 h 3618943"/>
              <a:gd name="connsiteX4-285" fmla="*/ 0 w 9144000"/>
              <a:gd name="connsiteY4-286" fmla="*/ 3618943 h 3618943"/>
              <a:gd name="connsiteX5-287" fmla="*/ 0 w 9144000"/>
              <a:gd name="connsiteY5-288" fmla="*/ 0 h 3618943"/>
              <a:gd name="connsiteX0-289" fmla="*/ 0 w 9144000"/>
              <a:gd name="connsiteY0-290" fmla="*/ 0 h 3618943"/>
              <a:gd name="connsiteX1-291" fmla="*/ 9144000 w 9144000"/>
              <a:gd name="connsiteY1-292" fmla="*/ 2619238 h 3618943"/>
              <a:gd name="connsiteX2-293" fmla="*/ 9144000 w 9144000"/>
              <a:gd name="connsiteY2-294" fmla="*/ 2619238 h 3618943"/>
              <a:gd name="connsiteX3-295" fmla="*/ 9144000 w 9144000"/>
              <a:gd name="connsiteY3-296" fmla="*/ 3618943 h 3618943"/>
              <a:gd name="connsiteX4-297" fmla="*/ 0 w 9144000"/>
              <a:gd name="connsiteY4-298" fmla="*/ 3618943 h 3618943"/>
              <a:gd name="connsiteX5-299" fmla="*/ 0 w 9144000"/>
              <a:gd name="connsiteY5-300" fmla="*/ 0 h 3618943"/>
              <a:gd name="connsiteX0-301" fmla="*/ 0 w 9144000"/>
              <a:gd name="connsiteY0-302" fmla="*/ 0 h 3618943"/>
              <a:gd name="connsiteX1-303" fmla="*/ 9144000 w 9144000"/>
              <a:gd name="connsiteY1-304" fmla="*/ 2619238 h 3618943"/>
              <a:gd name="connsiteX2-305" fmla="*/ 9144000 w 9144000"/>
              <a:gd name="connsiteY2-306" fmla="*/ 2619238 h 3618943"/>
              <a:gd name="connsiteX3-307" fmla="*/ 9144000 w 9144000"/>
              <a:gd name="connsiteY3-308" fmla="*/ 3618943 h 3618943"/>
              <a:gd name="connsiteX4-309" fmla="*/ 0 w 9144000"/>
              <a:gd name="connsiteY4-310" fmla="*/ 3618943 h 3618943"/>
              <a:gd name="connsiteX5-311" fmla="*/ 0 w 9144000"/>
              <a:gd name="connsiteY5-312" fmla="*/ 0 h 3618943"/>
              <a:gd name="connsiteX0-313" fmla="*/ 0 w 9144000"/>
              <a:gd name="connsiteY0-314" fmla="*/ 0 h 3618943"/>
              <a:gd name="connsiteX1-315" fmla="*/ 9144000 w 9144000"/>
              <a:gd name="connsiteY1-316" fmla="*/ 2619238 h 3618943"/>
              <a:gd name="connsiteX2-317" fmla="*/ 9144000 w 9144000"/>
              <a:gd name="connsiteY2-318" fmla="*/ 2619238 h 3618943"/>
              <a:gd name="connsiteX3-319" fmla="*/ 9144000 w 9144000"/>
              <a:gd name="connsiteY3-320" fmla="*/ 3618943 h 3618943"/>
              <a:gd name="connsiteX4-321" fmla="*/ 0 w 9144000"/>
              <a:gd name="connsiteY4-322" fmla="*/ 3618943 h 3618943"/>
              <a:gd name="connsiteX5-323" fmla="*/ 0 w 9144000"/>
              <a:gd name="connsiteY5-324" fmla="*/ 0 h 3618943"/>
              <a:gd name="connsiteX0-325" fmla="*/ 0 w 9144000"/>
              <a:gd name="connsiteY0-326" fmla="*/ 0 h 3618943"/>
              <a:gd name="connsiteX1-327" fmla="*/ 9144000 w 9144000"/>
              <a:gd name="connsiteY1-328" fmla="*/ 2619238 h 3618943"/>
              <a:gd name="connsiteX2-329" fmla="*/ 9144000 w 9144000"/>
              <a:gd name="connsiteY2-330" fmla="*/ 2619238 h 3618943"/>
              <a:gd name="connsiteX3-331" fmla="*/ 9144000 w 9144000"/>
              <a:gd name="connsiteY3-332" fmla="*/ 3618943 h 3618943"/>
              <a:gd name="connsiteX4-333" fmla="*/ 0 w 9144000"/>
              <a:gd name="connsiteY4-334" fmla="*/ 3618943 h 3618943"/>
              <a:gd name="connsiteX5-335" fmla="*/ 0 w 9144000"/>
              <a:gd name="connsiteY5-336" fmla="*/ 0 h 3618943"/>
              <a:gd name="connsiteX0-337" fmla="*/ 0 w 9144000"/>
              <a:gd name="connsiteY0-338" fmla="*/ 0 h 3618943"/>
              <a:gd name="connsiteX1-339" fmla="*/ 9144000 w 9144000"/>
              <a:gd name="connsiteY1-340" fmla="*/ 2619238 h 3618943"/>
              <a:gd name="connsiteX2-341" fmla="*/ 9144000 w 9144000"/>
              <a:gd name="connsiteY2-342" fmla="*/ 2619238 h 3618943"/>
              <a:gd name="connsiteX3-343" fmla="*/ 9144000 w 9144000"/>
              <a:gd name="connsiteY3-344" fmla="*/ 3618943 h 3618943"/>
              <a:gd name="connsiteX4-345" fmla="*/ 0 w 9144000"/>
              <a:gd name="connsiteY4-346" fmla="*/ 3618943 h 3618943"/>
              <a:gd name="connsiteX5-347" fmla="*/ 0 w 9144000"/>
              <a:gd name="connsiteY5-348" fmla="*/ 0 h 3618943"/>
              <a:gd name="connsiteX0-349" fmla="*/ 0 w 9144000"/>
              <a:gd name="connsiteY0-350" fmla="*/ 0 h 3618943"/>
              <a:gd name="connsiteX1-351" fmla="*/ 9144000 w 9144000"/>
              <a:gd name="connsiteY1-352" fmla="*/ 2619238 h 3618943"/>
              <a:gd name="connsiteX2-353" fmla="*/ 9144000 w 9144000"/>
              <a:gd name="connsiteY2-354" fmla="*/ 2619238 h 3618943"/>
              <a:gd name="connsiteX3-355" fmla="*/ 9144000 w 9144000"/>
              <a:gd name="connsiteY3-356" fmla="*/ 3618943 h 3618943"/>
              <a:gd name="connsiteX4-357" fmla="*/ 0 w 9144000"/>
              <a:gd name="connsiteY4-358" fmla="*/ 3618943 h 3618943"/>
              <a:gd name="connsiteX5-359" fmla="*/ 0 w 9144000"/>
              <a:gd name="connsiteY5-360" fmla="*/ 0 h 3618943"/>
              <a:gd name="connsiteX0-361" fmla="*/ 0 w 9144000"/>
              <a:gd name="connsiteY0-362" fmla="*/ 0 h 3618943"/>
              <a:gd name="connsiteX1-363" fmla="*/ 9144000 w 9144000"/>
              <a:gd name="connsiteY1-364" fmla="*/ 2619238 h 3618943"/>
              <a:gd name="connsiteX2-365" fmla="*/ 9144000 w 9144000"/>
              <a:gd name="connsiteY2-366" fmla="*/ 2619238 h 3618943"/>
              <a:gd name="connsiteX3-367" fmla="*/ 9144000 w 9144000"/>
              <a:gd name="connsiteY3-368" fmla="*/ 3618943 h 3618943"/>
              <a:gd name="connsiteX4-369" fmla="*/ 0 w 9144000"/>
              <a:gd name="connsiteY4-370" fmla="*/ 3618943 h 3618943"/>
              <a:gd name="connsiteX5-371" fmla="*/ 0 w 9144000"/>
              <a:gd name="connsiteY5-372" fmla="*/ 0 h 3618943"/>
              <a:gd name="connsiteX0-373" fmla="*/ 0 w 9144000"/>
              <a:gd name="connsiteY0-374" fmla="*/ 0 h 3618943"/>
              <a:gd name="connsiteX1-375" fmla="*/ 9144000 w 9144000"/>
              <a:gd name="connsiteY1-376" fmla="*/ 2619238 h 3618943"/>
              <a:gd name="connsiteX2-377" fmla="*/ 9144000 w 9144000"/>
              <a:gd name="connsiteY2-378" fmla="*/ 2619238 h 3618943"/>
              <a:gd name="connsiteX3-379" fmla="*/ 9144000 w 9144000"/>
              <a:gd name="connsiteY3-380" fmla="*/ 3618943 h 3618943"/>
              <a:gd name="connsiteX4-381" fmla="*/ 0 w 9144000"/>
              <a:gd name="connsiteY4-382" fmla="*/ 3618943 h 3618943"/>
              <a:gd name="connsiteX5-383" fmla="*/ 0 w 9144000"/>
              <a:gd name="connsiteY5-384" fmla="*/ 0 h 3618943"/>
              <a:gd name="connsiteX0-385" fmla="*/ 0 w 9144000"/>
              <a:gd name="connsiteY0-386" fmla="*/ 0 h 3618943"/>
              <a:gd name="connsiteX1-387" fmla="*/ 9144000 w 9144000"/>
              <a:gd name="connsiteY1-388" fmla="*/ 2619238 h 3618943"/>
              <a:gd name="connsiteX2-389" fmla="*/ 9144000 w 9144000"/>
              <a:gd name="connsiteY2-390" fmla="*/ 2619238 h 3618943"/>
              <a:gd name="connsiteX3-391" fmla="*/ 9144000 w 9144000"/>
              <a:gd name="connsiteY3-392" fmla="*/ 3618943 h 3618943"/>
              <a:gd name="connsiteX4-393" fmla="*/ 0 w 9144000"/>
              <a:gd name="connsiteY4-394" fmla="*/ 3618943 h 3618943"/>
              <a:gd name="connsiteX5-395" fmla="*/ 0 w 9144000"/>
              <a:gd name="connsiteY5-396" fmla="*/ 0 h 3618943"/>
              <a:gd name="connsiteX0-397" fmla="*/ 0 w 9144000"/>
              <a:gd name="connsiteY0-398" fmla="*/ 0 h 3618943"/>
              <a:gd name="connsiteX1-399" fmla="*/ 9144000 w 9144000"/>
              <a:gd name="connsiteY1-400" fmla="*/ 2619238 h 3618943"/>
              <a:gd name="connsiteX2-401" fmla="*/ 9144000 w 9144000"/>
              <a:gd name="connsiteY2-402" fmla="*/ 2619238 h 3618943"/>
              <a:gd name="connsiteX3-403" fmla="*/ 9144000 w 9144000"/>
              <a:gd name="connsiteY3-404" fmla="*/ 3618943 h 3618943"/>
              <a:gd name="connsiteX4-405" fmla="*/ 0 w 9144000"/>
              <a:gd name="connsiteY4-406" fmla="*/ 3618943 h 3618943"/>
              <a:gd name="connsiteX5-407" fmla="*/ 0 w 9144000"/>
              <a:gd name="connsiteY5-408" fmla="*/ 0 h 3618943"/>
              <a:gd name="connsiteX0-409" fmla="*/ 0 w 9144000"/>
              <a:gd name="connsiteY0-410" fmla="*/ 0 h 3618943"/>
              <a:gd name="connsiteX1-411" fmla="*/ 9144000 w 9144000"/>
              <a:gd name="connsiteY1-412" fmla="*/ 2619238 h 3618943"/>
              <a:gd name="connsiteX2-413" fmla="*/ 9144000 w 9144000"/>
              <a:gd name="connsiteY2-414" fmla="*/ 2619238 h 3618943"/>
              <a:gd name="connsiteX3-415" fmla="*/ 9144000 w 9144000"/>
              <a:gd name="connsiteY3-416" fmla="*/ 3618943 h 3618943"/>
              <a:gd name="connsiteX4-417" fmla="*/ 0 w 9144000"/>
              <a:gd name="connsiteY4-418" fmla="*/ 3618943 h 3618943"/>
              <a:gd name="connsiteX5-419" fmla="*/ 0 w 9144000"/>
              <a:gd name="connsiteY5-420" fmla="*/ 0 h 3618943"/>
              <a:gd name="connsiteX0-421" fmla="*/ 0 w 9144000"/>
              <a:gd name="connsiteY0-422" fmla="*/ 0 h 3618943"/>
              <a:gd name="connsiteX1-423" fmla="*/ 9144000 w 9144000"/>
              <a:gd name="connsiteY1-424" fmla="*/ 2619238 h 3618943"/>
              <a:gd name="connsiteX2-425" fmla="*/ 9144000 w 9144000"/>
              <a:gd name="connsiteY2-426" fmla="*/ 2619238 h 3618943"/>
              <a:gd name="connsiteX3-427" fmla="*/ 9144000 w 9144000"/>
              <a:gd name="connsiteY3-428" fmla="*/ 3618943 h 3618943"/>
              <a:gd name="connsiteX4-429" fmla="*/ 0 w 9144000"/>
              <a:gd name="connsiteY4-430" fmla="*/ 3618943 h 3618943"/>
              <a:gd name="connsiteX5-431" fmla="*/ 0 w 9144000"/>
              <a:gd name="connsiteY5-432" fmla="*/ 0 h 3618943"/>
              <a:gd name="connsiteX0-433" fmla="*/ 0 w 9144000"/>
              <a:gd name="connsiteY0-434" fmla="*/ 0 h 3618943"/>
              <a:gd name="connsiteX1-435" fmla="*/ 9144000 w 9144000"/>
              <a:gd name="connsiteY1-436" fmla="*/ 2619238 h 3618943"/>
              <a:gd name="connsiteX2-437" fmla="*/ 9144000 w 9144000"/>
              <a:gd name="connsiteY2-438" fmla="*/ 2619238 h 3618943"/>
              <a:gd name="connsiteX3-439" fmla="*/ 9144000 w 9144000"/>
              <a:gd name="connsiteY3-440" fmla="*/ 3618943 h 3618943"/>
              <a:gd name="connsiteX4-441" fmla="*/ 0 w 9144000"/>
              <a:gd name="connsiteY4-442" fmla="*/ 3618943 h 3618943"/>
              <a:gd name="connsiteX5-443" fmla="*/ 0 w 9144000"/>
              <a:gd name="connsiteY5-444" fmla="*/ 0 h 3618943"/>
              <a:gd name="connsiteX0-445" fmla="*/ 0 w 9144000"/>
              <a:gd name="connsiteY0-446" fmla="*/ 0 h 3618943"/>
              <a:gd name="connsiteX1-447" fmla="*/ 9144000 w 9144000"/>
              <a:gd name="connsiteY1-448" fmla="*/ 2619238 h 3618943"/>
              <a:gd name="connsiteX2-449" fmla="*/ 9144000 w 9144000"/>
              <a:gd name="connsiteY2-450" fmla="*/ 2619238 h 3618943"/>
              <a:gd name="connsiteX3-451" fmla="*/ 9144000 w 9144000"/>
              <a:gd name="connsiteY3-452" fmla="*/ 3618943 h 3618943"/>
              <a:gd name="connsiteX4-453" fmla="*/ 0 w 9144000"/>
              <a:gd name="connsiteY4-454" fmla="*/ 3618943 h 3618943"/>
              <a:gd name="connsiteX5-455" fmla="*/ 0 w 9144000"/>
              <a:gd name="connsiteY5-456" fmla="*/ 0 h 3618943"/>
              <a:gd name="connsiteX0-457" fmla="*/ 0 w 9144000"/>
              <a:gd name="connsiteY0-458" fmla="*/ 0 h 3618943"/>
              <a:gd name="connsiteX1-459" fmla="*/ 9144000 w 9144000"/>
              <a:gd name="connsiteY1-460" fmla="*/ 2619238 h 3618943"/>
              <a:gd name="connsiteX2-461" fmla="*/ 9144000 w 9144000"/>
              <a:gd name="connsiteY2-462" fmla="*/ 2619238 h 3618943"/>
              <a:gd name="connsiteX3-463" fmla="*/ 9144000 w 9144000"/>
              <a:gd name="connsiteY3-464" fmla="*/ 3618943 h 3618943"/>
              <a:gd name="connsiteX4-465" fmla="*/ 0 w 9144000"/>
              <a:gd name="connsiteY4-466" fmla="*/ 3618943 h 3618943"/>
              <a:gd name="connsiteX5-467" fmla="*/ 0 w 9144000"/>
              <a:gd name="connsiteY5-468" fmla="*/ 0 h 3618943"/>
              <a:gd name="connsiteX0-469" fmla="*/ 0 w 9144000"/>
              <a:gd name="connsiteY0-470" fmla="*/ 0 h 3618943"/>
              <a:gd name="connsiteX1-471" fmla="*/ 9144000 w 9144000"/>
              <a:gd name="connsiteY1-472" fmla="*/ 2619238 h 3618943"/>
              <a:gd name="connsiteX2-473" fmla="*/ 9144000 w 9144000"/>
              <a:gd name="connsiteY2-474" fmla="*/ 2619238 h 3618943"/>
              <a:gd name="connsiteX3-475" fmla="*/ 9144000 w 9144000"/>
              <a:gd name="connsiteY3-476" fmla="*/ 3618943 h 3618943"/>
              <a:gd name="connsiteX4-477" fmla="*/ 0 w 9144000"/>
              <a:gd name="connsiteY4-478" fmla="*/ 3618943 h 3618943"/>
              <a:gd name="connsiteX5-479" fmla="*/ 0 w 9144000"/>
              <a:gd name="connsiteY5-480" fmla="*/ 0 h 3618943"/>
              <a:gd name="connsiteX0-481" fmla="*/ 0 w 9144000"/>
              <a:gd name="connsiteY0-482" fmla="*/ 0 h 3618943"/>
              <a:gd name="connsiteX1-483" fmla="*/ 9144000 w 9144000"/>
              <a:gd name="connsiteY1-484" fmla="*/ 2619238 h 3618943"/>
              <a:gd name="connsiteX2-485" fmla="*/ 9144000 w 9144000"/>
              <a:gd name="connsiteY2-486" fmla="*/ 2619238 h 3618943"/>
              <a:gd name="connsiteX3-487" fmla="*/ 9144000 w 9144000"/>
              <a:gd name="connsiteY3-488" fmla="*/ 3618943 h 3618943"/>
              <a:gd name="connsiteX4-489" fmla="*/ 0 w 9144000"/>
              <a:gd name="connsiteY4-490" fmla="*/ 3618943 h 3618943"/>
              <a:gd name="connsiteX5-491" fmla="*/ 0 w 9144000"/>
              <a:gd name="connsiteY5-492" fmla="*/ 0 h 3618943"/>
              <a:gd name="connsiteX0-493" fmla="*/ 0 w 9144000"/>
              <a:gd name="connsiteY0-494" fmla="*/ 0 h 3618943"/>
              <a:gd name="connsiteX1-495" fmla="*/ 9144000 w 9144000"/>
              <a:gd name="connsiteY1-496" fmla="*/ 2619238 h 3618943"/>
              <a:gd name="connsiteX2-497" fmla="*/ 9144000 w 9144000"/>
              <a:gd name="connsiteY2-498" fmla="*/ 2619238 h 3618943"/>
              <a:gd name="connsiteX3-499" fmla="*/ 9144000 w 9144000"/>
              <a:gd name="connsiteY3-500" fmla="*/ 3618943 h 3618943"/>
              <a:gd name="connsiteX4-501" fmla="*/ 0 w 9144000"/>
              <a:gd name="connsiteY4-502" fmla="*/ 3618943 h 3618943"/>
              <a:gd name="connsiteX5-503" fmla="*/ 0 w 9144000"/>
              <a:gd name="connsiteY5-504" fmla="*/ 0 h 3618943"/>
              <a:gd name="connsiteX0-505" fmla="*/ 0 w 9144000"/>
              <a:gd name="connsiteY0-506" fmla="*/ 0 h 3618943"/>
              <a:gd name="connsiteX1-507" fmla="*/ 9144000 w 9144000"/>
              <a:gd name="connsiteY1-508" fmla="*/ 2619238 h 3618943"/>
              <a:gd name="connsiteX2-509" fmla="*/ 9144000 w 9144000"/>
              <a:gd name="connsiteY2-510" fmla="*/ 2619238 h 3618943"/>
              <a:gd name="connsiteX3-511" fmla="*/ 9144000 w 9144000"/>
              <a:gd name="connsiteY3-512" fmla="*/ 3618943 h 3618943"/>
              <a:gd name="connsiteX4-513" fmla="*/ 0 w 9144000"/>
              <a:gd name="connsiteY4-514" fmla="*/ 3618943 h 3618943"/>
              <a:gd name="connsiteX5-515" fmla="*/ 0 w 9144000"/>
              <a:gd name="connsiteY5-516" fmla="*/ 0 h 3618943"/>
              <a:gd name="connsiteX0-517" fmla="*/ 0 w 9144000"/>
              <a:gd name="connsiteY0-518" fmla="*/ 0 h 3618943"/>
              <a:gd name="connsiteX1-519" fmla="*/ 9144000 w 9144000"/>
              <a:gd name="connsiteY1-520" fmla="*/ 2619238 h 3618943"/>
              <a:gd name="connsiteX2-521" fmla="*/ 9144000 w 9144000"/>
              <a:gd name="connsiteY2-522" fmla="*/ 2619238 h 3618943"/>
              <a:gd name="connsiteX3-523" fmla="*/ 9144000 w 9144000"/>
              <a:gd name="connsiteY3-524" fmla="*/ 3618943 h 3618943"/>
              <a:gd name="connsiteX4-525" fmla="*/ 0 w 9144000"/>
              <a:gd name="connsiteY4-526" fmla="*/ 3618943 h 3618943"/>
              <a:gd name="connsiteX5-527" fmla="*/ 0 w 9144000"/>
              <a:gd name="connsiteY5-528" fmla="*/ 0 h 3618943"/>
              <a:gd name="connsiteX0-529" fmla="*/ 0 w 9144000"/>
              <a:gd name="connsiteY0-530" fmla="*/ 0 h 3618943"/>
              <a:gd name="connsiteX1-531" fmla="*/ 9144000 w 9144000"/>
              <a:gd name="connsiteY1-532" fmla="*/ 2619238 h 3618943"/>
              <a:gd name="connsiteX2-533" fmla="*/ 9144000 w 9144000"/>
              <a:gd name="connsiteY2-534" fmla="*/ 2619238 h 3618943"/>
              <a:gd name="connsiteX3-535" fmla="*/ 9144000 w 9144000"/>
              <a:gd name="connsiteY3-536" fmla="*/ 3618943 h 3618943"/>
              <a:gd name="connsiteX4-537" fmla="*/ 0 w 9144000"/>
              <a:gd name="connsiteY4-538" fmla="*/ 3618943 h 3618943"/>
              <a:gd name="connsiteX5-539" fmla="*/ 0 w 9144000"/>
              <a:gd name="connsiteY5-540" fmla="*/ 0 h 3618943"/>
              <a:gd name="connsiteX0-541" fmla="*/ 0 w 9144000"/>
              <a:gd name="connsiteY0-542" fmla="*/ 0 h 2489220"/>
              <a:gd name="connsiteX1-543" fmla="*/ 9144000 w 9144000"/>
              <a:gd name="connsiteY1-544" fmla="*/ 1143306 h 2489220"/>
              <a:gd name="connsiteX2-545" fmla="*/ 9144000 w 9144000"/>
              <a:gd name="connsiteY2-546" fmla="*/ 1143306 h 2489220"/>
              <a:gd name="connsiteX3-547" fmla="*/ 9144000 w 9144000"/>
              <a:gd name="connsiteY3-548" fmla="*/ 2143011 h 2489220"/>
              <a:gd name="connsiteX4-549" fmla="*/ 0 w 9144000"/>
              <a:gd name="connsiteY4-550" fmla="*/ 2143011 h 2489220"/>
              <a:gd name="connsiteX5-551" fmla="*/ 0 w 9144000"/>
              <a:gd name="connsiteY5-552" fmla="*/ 0 h 2489220"/>
              <a:gd name="connsiteX0-553" fmla="*/ 0 w 9144000"/>
              <a:gd name="connsiteY0-554" fmla="*/ 0 h 2489220"/>
              <a:gd name="connsiteX1-555" fmla="*/ 9144000 w 9144000"/>
              <a:gd name="connsiteY1-556" fmla="*/ 1143306 h 2489220"/>
              <a:gd name="connsiteX2-557" fmla="*/ 9144000 w 9144000"/>
              <a:gd name="connsiteY2-558" fmla="*/ 714337 h 2489220"/>
              <a:gd name="connsiteX3-559" fmla="*/ 9144000 w 9144000"/>
              <a:gd name="connsiteY3-560" fmla="*/ 2143011 h 2489220"/>
              <a:gd name="connsiteX4-561" fmla="*/ 0 w 9144000"/>
              <a:gd name="connsiteY4-562" fmla="*/ 2143011 h 2489220"/>
              <a:gd name="connsiteX5-563" fmla="*/ 0 w 9144000"/>
              <a:gd name="connsiteY5-564" fmla="*/ 0 h 2489220"/>
              <a:gd name="connsiteX0-565" fmla="*/ 0 w 9144000"/>
              <a:gd name="connsiteY0-566" fmla="*/ 0 h 2489220"/>
              <a:gd name="connsiteX1-567" fmla="*/ 9144000 w 9144000"/>
              <a:gd name="connsiteY1-568" fmla="*/ 476225 h 2489220"/>
              <a:gd name="connsiteX2-569" fmla="*/ 9144000 w 9144000"/>
              <a:gd name="connsiteY2-570" fmla="*/ 714337 h 2489220"/>
              <a:gd name="connsiteX3-571" fmla="*/ 9144000 w 9144000"/>
              <a:gd name="connsiteY3-572" fmla="*/ 2143011 h 2489220"/>
              <a:gd name="connsiteX4-573" fmla="*/ 0 w 9144000"/>
              <a:gd name="connsiteY4-574" fmla="*/ 2143011 h 2489220"/>
              <a:gd name="connsiteX5-575" fmla="*/ 0 w 9144000"/>
              <a:gd name="connsiteY5-576" fmla="*/ 0 h 2489220"/>
              <a:gd name="connsiteX0-577" fmla="*/ 0 w 9144000"/>
              <a:gd name="connsiteY0-578" fmla="*/ 0 h 2489220"/>
              <a:gd name="connsiteX1-579" fmla="*/ 9144000 w 9144000"/>
              <a:gd name="connsiteY1-580" fmla="*/ 476225 h 2489220"/>
              <a:gd name="connsiteX2-581" fmla="*/ 9144000 w 9144000"/>
              <a:gd name="connsiteY2-582" fmla="*/ 714337 h 2489220"/>
              <a:gd name="connsiteX3-583" fmla="*/ 9144000 w 9144000"/>
              <a:gd name="connsiteY3-584" fmla="*/ 2143011 h 2489220"/>
              <a:gd name="connsiteX4-585" fmla="*/ 0 w 9144000"/>
              <a:gd name="connsiteY4-586" fmla="*/ 2143011 h 2489220"/>
              <a:gd name="connsiteX5-587" fmla="*/ 0 w 9144000"/>
              <a:gd name="connsiteY5-588" fmla="*/ 0 h 2489220"/>
              <a:gd name="connsiteX0-589" fmla="*/ 0 w 9144000"/>
              <a:gd name="connsiteY0-590" fmla="*/ 0 h 2489220"/>
              <a:gd name="connsiteX1-591" fmla="*/ 9144000 w 9144000"/>
              <a:gd name="connsiteY1-592" fmla="*/ 476225 h 2489220"/>
              <a:gd name="connsiteX2-593" fmla="*/ 9144000 w 9144000"/>
              <a:gd name="connsiteY2-594" fmla="*/ 714337 h 2489220"/>
              <a:gd name="connsiteX3-595" fmla="*/ 9144000 w 9144000"/>
              <a:gd name="connsiteY3-596" fmla="*/ 2143011 h 2489220"/>
              <a:gd name="connsiteX4-597" fmla="*/ 0 w 9144000"/>
              <a:gd name="connsiteY4-598" fmla="*/ 2143011 h 2489220"/>
              <a:gd name="connsiteX5-599" fmla="*/ 0 w 9144000"/>
              <a:gd name="connsiteY5-600" fmla="*/ 0 h 2489220"/>
              <a:gd name="connsiteX0-601" fmla="*/ 0 w 9144000"/>
              <a:gd name="connsiteY0-602" fmla="*/ 0 h 2489220"/>
              <a:gd name="connsiteX1-603" fmla="*/ 9144000 w 9144000"/>
              <a:gd name="connsiteY1-604" fmla="*/ 476225 h 2489220"/>
              <a:gd name="connsiteX2-605" fmla="*/ 9144000 w 9144000"/>
              <a:gd name="connsiteY2-606" fmla="*/ 714337 h 2489220"/>
              <a:gd name="connsiteX3-607" fmla="*/ 9144000 w 9144000"/>
              <a:gd name="connsiteY3-608" fmla="*/ 2143011 h 2489220"/>
              <a:gd name="connsiteX4-609" fmla="*/ 0 w 9144000"/>
              <a:gd name="connsiteY4-610" fmla="*/ 2143011 h 2489220"/>
              <a:gd name="connsiteX5-611" fmla="*/ 0 w 9144000"/>
              <a:gd name="connsiteY5-612" fmla="*/ 0 h 2489220"/>
              <a:gd name="connsiteX0-613" fmla="*/ 0 w 9144000"/>
              <a:gd name="connsiteY0-614" fmla="*/ 0 h 2489220"/>
              <a:gd name="connsiteX1-615" fmla="*/ 9144000 w 9144000"/>
              <a:gd name="connsiteY1-616" fmla="*/ 476225 h 2489220"/>
              <a:gd name="connsiteX2-617" fmla="*/ 9144000 w 9144000"/>
              <a:gd name="connsiteY2-618" fmla="*/ 714337 h 2489220"/>
              <a:gd name="connsiteX3-619" fmla="*/ 9144000 w 9144000"/>
              <a:gd name="connsiteY3-620" fmla="*/ 2143011 h 2489220"/>
              <a:gd name="connsiteX4-621" fmla="*/ 0 w 9144000"/>
              <a:gd name="connsiteY4-622" fmla="*/ 2143011 h 2489220"/>
              <a:gd name="connsiteX5-623" fmla="*/ 0 w 9144000"/>
              <a:gd name="connsiteY5-624" fmla="*/ 0 h 2489220"/>
              <a:gd name="connsiteX0-625" fmla="*/ 0 w 9144000"/>
              <a:gd name="connsiteY0-626" fmla="*/ 0 h 2489220"/>
              <a:gd name="connsiteX1-627" fmla="*/ 9144000 w 9144000"/>
              <a:gd name="connsiteY1-628" fmla="*/ 476225 h 2489220"/>
              <a:gd name="connsiteX2-629" fmla="*/ 9144000 w 9144000"/>
              <a:gd name="connsiteY2-630" fmla="*/ 714337 h 2489220"/>
              <a:gd name="connsiteX3-631" fmla="*/ 9144000 w 9144000"/>
              <a:gd name="connsiteY3-632" fmla="*/ 2143011 h 2489220"/>
              <a:gd name="connsiteX4-633" fmla="*/ 0 w 9144000"/>
              <a:gd name="connsiteY4-634" fmla="*/ 2143011 h 2489220"/>
              <a:gd name="connsiteX5-635" fmla="*/ 0 w 9144000"/>
              <a:gd name="connsiteY5-636" fmla="*/ 0 h 2489220"/>
              <a:gd name="connsiteX0-637" fmla="*/ 0 w 9144000"/>
              <a:gd name="connsiteY0-638" fmla="*/ 0 h 2489220"/>
              <a:gd name="connsiteX1-639" fmla="*/ 9144000 w 9144000"/>
              <a:gd name="connsiteY1-640" fmla="*/ 476225 h 2489220"/>
              <a:gd name="connsiteX2-641" fmla="*/ 9144000 w 9144000"/>
              <a:gd name="connsiteY2-642" fmla="*/ 714337 h 2489220"/>
              <a:gd name="connsiteX3-643" fmla="*/ 9144000 w 9144000"/>
              <a:gd name="connsiteY3-644" fmla="*/ 2143011 h 2489220"/>
              <a:gd name="connsiteX4-645" fmla="*/ 0 w 9144000"/>
              <a:gd name="connsiteY4-646" fmla="*/ 2143011 h 2489220"/>
              <a:gd name="connsiteX5-647" fmla="*/ 0 w 9144000"/>
              <a:gd name="connsiteY5-648" fmla="*/ 0 h 2489220"/>
              <a:gd name="connsiteX0-649" fmla="*/ 0 w 9144000"/>
              <a:gd name="connsiteY0-650" fmla="*/ 0 h 2489220"/>
              <a:gd name="connsiteX1-651" fmla="*/ 9144000 w 9144000"/>
              <a:gd name="connsiteY1-652" fmla="*/ 476225 h 2489220"/>
              <a:gd name="connsiteX2-653" fmla="*/ 9144000 w 9144000"/>
              <a:gd name="connsiteY2-654" fmla="*/ 714337 h 2489220"/>
              <a:gd name="connsiteX3-655" fmla="*/ 9144000 w 9144000"/>
              <a:gd name="connsiteY3-656" fmla="*/ 2143011 h 2489220"/>
              <a:gd name="connsiteX4-657" fmla="*/ 0 w 9144000"/>
              <a:gd name="connsiteY4-658" fmla="*/ 2143011 h 2489220"/>
              <a:gd name="connsiteX5-659" fmla="*/ 0 w 9144000"/>
              <a:gd name="connsiteY5-660" fmla="*/ 0 h 2489220"/>
              <a:gd name="connsiteX0-661" fmla="*/ 0 w 9144000"/>
              <a:gd name="connsiteY0-662" fmla="*/ 0 h 2489220"/>
              <a:gd name="connsiteX1-663" fmla="*/ 9144000 w 9144000"/>
              <a:gd name="connsiteY1-664" fmla="*/ 476225 h 2489220"/>
              <a:gd name="connsiteX2-665" fmla="*/ 9144000 w 9144000"/>
              <a:gd name="connsiteY2-666" fmla="*/ 714337 h 2489220"/>
              <a:gd name="connsiteX3-667" fmla="*/ 9144000 w 9144000"/>
              <a:gd name="connsiteY3-668" fmla="*/ 2143011 h 2489220"/>
              <a:gd name="connsiteX4-669" fmla="*/ 0 w 9144000"/>
              <a:gd name="connsiteY4-670" fmla="*/ 2143011 h 2489220"/>
              <a:gd name="connsiteX5-671" fmla="*/ 0 w 9144000"/>
              <a:gd name="connsiteY5-672" fmla="*/ 0 h 2489220"/>
              <a:gd name="connsiteX0-673" fmla="*/ 0 w 9144000"/>
              <a:gd name="connsiteY0-674" fmla="*/ 0 h 2489220"/>
              <a:gd name="connsiteX1-675" fmla="*/ 9144000 w 9144000"/>
              <a:gd name="connsiteY1-676" fmla="*/ 476225 h 2489220"/>
              <a:gd name="connsiteX2-677" fmla="*/ 9144000 w 9144000"/>
              <a:gd name="connsiteY2-678" fmla="*/ 714337 h 2489220"/>
              <a:gd name="connsiteX3-679" fmla="*/ 9144000 w 9144000"/>
              <a:gd name="connsiteY3-680" fmla="*/ 2143011 h 2489220"/>
              <a:gd name="connsiteX4-681" fmla="*/ 0 w 9144000"/>
              <a:gd name="connsiteY4-682" fmla="*/ 2143011 h 2489220"/>
              <a:gd name="connsiteX5-683" fmla="*/ 0 w 9144000"/>
              <a:gd name="connsiteY5-684" fmla="*/ 0 h 2489220"/>
              <a:gd name="connsiteX0-685" fmla="*/ 0 w 9144000"/>
              <a:gd name="connsiteY0-686" fmla="*/ 0 h 2489220"/>
              <a:gd name="connsiteX1-687" fmla="*/ 9144000 w 9144000"/>
              <a:gd name="connsiteY1-688" fmla="*/ 476225 h 2489220"/>
              <a:gd name="connsiteX2-689" fmla="*/ 9144000 w 9144000"/>
              <a:gd name="connsiteY2-690" fmla="*/ 714337 h 2489220"/>
              <a:gd name="connsiteX3-691" fmla="*/ 9144000 w 9144000"/>
              <a:gd name="connsiteY3-692" fmla="*/ 2143011 h 2489220"/>
              <a:gd name="connsiteX4-693" fmla="*/ 0 w 9144000"/>
              <a:gd name="connsiteY4-694" fmla="*/ 2143011 h 2489220"/>
              <a:gd name="connsiteX5-695" fmla="*/ 0 w 9144000"/>
              <a:gd name="connsiteY5-696" fmla="*/ 0 h 2489220"/>
              <a:gd name="connsiteX0-697" fmla="*/ 0 w 9144000"/>
              <a:gd name="connsiteY0-698" fmla="*/ 0 h 2982978"/>
              <a:gd name="connsiteX1-699" fmla="*/ 9144000 w 9144000"/>
              <a:gd name="connsiteY1-700" fmla="*/ 476225 h 2982978"/>
              <a:gd name="connsiteX2-701" fmla="*/ 9144000 w 9144000"/>
              <a:gd name="connsiteY2-702" fmla="*/ 714337 h 2982978"/>
              <a:gd name="connsiteX3-703" fmla="*/ 9144000 w 9144000"/>
              <a:gd name="connsiteY3-704" fmla="*/ 2143011 h 2982978"/>
              <a:gd name="connsiteX4-705" fmla="*/ 0 w 9144000"/>
              <a:gd name="connsiteY4-706" fmla="*/ 2143011 h 2982978"/>
              <a:gd name="connsiteX5-707" fmla="*/ 0 w 9144000"/>
              <a:gd name="connsiteY5-708" fmla="*/ 0 h 2982978"/>
              <a:gd name="connsiteX0-709" fmla="*/ 0 w 9144000"/>
              <a:gd name="connsiteY0-710" fmla="*/ 0 h 2489220"/>
              <a:gd name="connsiteX1-711" fmla="*/ 9144000 w 9144000"/>
              <a:gd name="connsiteY1-712" fmla="*/ 476225 h 2489220"/>
              <a:gd name="connsiteX2-713" fmla="*/ 9144000 w 9144000"/>
              <a:gd name="connsiteY2-714" fmla="*/ 714337 h 2489220"/>
              <a:gd name="connsiteX3-715" fmla="*/ 9144000 w 9144000"/>
              <a:gd name="connsiteY3-716" fmla="*/ 2143011 h 2489220"/>
              <a:gd name="connsiteX4-717" fmla="*/ 0 w 9144000"/>
              <a:gd name="connsiteY4-718" fmla="*/ 2143011 h 2489220"/>
              <a:gd name="connsiteX5-719" fmla="*/ 0 w 9144000"/>
              <a:gd name="connsiteY5-720" fmla="*/ 0 h 2489220"/>
              <a:gd name="connsiteX0-721" fmla="*/ 0 w 9144000"/>
              <a:gd name="connsiteY0-722" fmla="*/ 0 h 2354955"/>
              <a:gd name="connsiteX1-723" fmla="*/ 9144000 w 9144000"/>
              <a:gd name="connsiteY1-724" fmla="*/ 476225 h 2354955"/>
              <a:gd name="connsiteX2-725" fmla="*/ 9144000 w 9144000"/>
              <a:gd name="connsiteY2-726" fmla="*/ 714337 h 2354955"/>
              <a:gd name="connsiteX3-727" fmla="*/ 9144000 w 9144000"/>
              <a:gd name="connsiteY3-728" fmla="*/ 2143011 h 2354955"/>
              <a:gd name="connsiteX4-729" fmla="*/ 0 w 9144000"/>
              <a:gd name="connsiteY4-730" fmla="*/ 2143011 h 2354955"/>
              <a:gd name="connsiteX5-731" fmla="*/ 0 w 9144000"/>
              <a:gd name="connsiteY5-732" fmla="*/ 0 h 2354955"/>
              <a:gd name="connsiteX0-733" fmla="*/ 0 w 9144000"/>
              <a:gd name="connsiteY0-734" fmla="*/ 0 h 2641938"/>
              <a:gd name="connsiteX1-735" fmla="*/ 9144000 w 9144000"/>
              <a:gd name="connsiteY1-736" fmla="*/ 476225 h 2641938"/>
              <a:gd name="connsiteX2-737" fmla="*/ 9144000 w 9144000"/>
              <a:gd name="connsiteY2-738" fmla="*/ 714337 h 2641938"/>
              <a:gd name="connsiteX3-739" fmla="*/ 9144000 w 9144000"/>
              <a:gd name="connsiteY3-740" fmla="*/ 2143011 h 2641938"/>
              <a:gd name="connsiteX4-741" fmla="*/ 0 w 9144000"/>
              <a:gd name="connsiteY4-742" fmla="*/ 2143011 h 2641938"/>
              <a:gd name="connsiteX5-743" fmla="*/ 0 w 9144000"/>
              <a:gd name="connsiteY5-744" fmla="*/ 0 h 2641938"/>
              <a:gd name="connsiteX0-745" fmla="*/ 0 w 9144000"/>
              <a:gd name="connsiteY0-746" fmla="*/ 0 h 2354955"/>
              <a:gd name="connsiteX1-747" fmla="*/ 9144000 w 9144000"/>
              <a:gd name="connsiteY1-748" fmla="*/ 476225 h 2354955"/>
              <a:gd name="connsiteX2-749" fmla="*/ 9144000 w 9144000"/>
              <a:gd name="connsiteY2-750" fmla="*/ 714337 h 2354955"/>
              <a:gd name="connsiteX3-751" fmla="*/ 9144000 w 9144000"/>
              <a:gd name="connsiteY3-752" fmla="*/ 2143011 h 2354955"/>
              <a:gd name="connsiteX4-753" fmla="*/ 0 w 9144000"/>
              <a:gd name="connsiteY4-754" fmla="*/ 2143011 h 2354955"/>
              <a:gd name="connsiteX5-755" fmla="*/ 0 w 9144000"/>
              <a:gd name="connsiteY5-756" fmla="*/ 0 h 2354955"/>
              <a:gd name="connsiteX0-757" fmla="*/ 0 w 9144000"/>
              <a:gd name="connsiteY0-758" fmla="*/ 0 h 3137094"/>
              <a:gd name="connsiteX1-759" fmla="*/ 9144000 w 9144000"/>
              <a:gd name="connsiteY1-760" fmla="*/ 476225 h 3137094"/>
              <a:gd name="connsiteX2-761" fmla="*/ 9144000 w 9144000"/>
              <a:gd name="connsiteY2-762" fmla="*/ 714337 h 3137094"/>
              <a:gd name="connsiteX3-763" fmla="*/ 9144000 w 9144000"/>
              <a:gd name="connsiteY3-764" fmla="*/ 2143011 h 3137094"/>
              <a:gd name="connsiteX4-765" fmla="*/ 0 w 9144000"/>
              <a:gd name="connsiteY4-766" fmla="*/ 2143011 h 3137094"/>
              <a:gd name="connsiteX5-767" fmla="*/ 0 w 9144000"/>
              <a:gd name="connsiteY5-768" fmla="*/ 0 h 3137094"/>
              <a:gd name="connsiteX0-769" fmla="*/ 0 w 9144000"/>
              <a:gd name="connsiteY0-770" fmla="*/ 0 h 2573576"/>
              <a:gd name="connsiteX1-771" fmla="*/ 9144000 w 9144000"/>
              <a:gd name="connsiteY1-772" fmla="*/ 476225 h 2573576"/>
              <a:gd name="connsiteX2-773" fmla="*/ 9144000 w 9144000"/>
              <a:gd name="connsiteY2-774" fmla="*/ 714337 h 2573576"/>
              <a:gd name="connsiteX3-775" fmla="*/ 9144000 w 9144000"/>
              <a:gd name="connsiteY3-776" fmla="*/ 2143011 h 2573576"/>
              <a:gd name="connsiteX4-777" fmla="*/ 0 w 9144000"/>
              <a:gd name="connsiteY4-778" fmla="*/ 2143011 h 2573576"/>
              <a:gd name="connsiteX5-779" fmla="*/ 0 w 9144000"/>
              <a:gd name="connsiteY5-780" fmla="*/ 0 h 2573576"/>
              <a:gd name="connsiteX0-781" fmla="*/ 0 w 9144000"/>
              <a:gd name="connsiteY0-782" fmla="*/ 0 h 2354955"/>
              <a:gd name="connsiteX1-783" fmla="*/ 9144000 w 9144000"/>
              <a:gd name="connsiteY1-784" fmla="*/ 476225 h 2354955"/>
              <a:gd name="connsiteX2-785" fmla="*/ 9144000 w 9144000"/>
              <a:gd name="connsiteY2-786" fmla="*/ 714337 h 2354955"/>
              <a:gd name="connsiteX3-787" fmla="*/ 9144000 w 9144000"/>
              <a:gd name="connsiteY3-788" fmla="*/ 2143011 h 2354955"/>
              <a:gd name="connsiteX4-789" fmla="*/ 0 w 9144000"/>
              <a:gd name="connsiteY4-790" fmla="*/ 2143011 h 2354955"/>
              <a:gd name="connsiteX5-791" fmla="*/ 0 w 9144000"/>
              <a:gd name="connsiteY5-792" fmla="*/ 0 h 2354955"/>
              <a:gd name="connsiteX0-793" fmla="*/ 0 w 9144000"/>
              <a:gd name="connsiteY0-794" fmla="*/ 0 h 2354955"/>
              <a:gd name="connsiteX1-795" fmla="*/ 9144000 w 9144000"/>
              <a:gd name="connsiteY1-796" fmla="*/ 476225 h 2354955"/>
              <a:gd name="connsiteX2-797" fmla="*/ 9144000 w 9144000"/>
              <a:gd name="connsiteY2-798" fmla="*/ 714337 h 2354955"/>
              <a:gd name="connsiteX3-799" fmla="*/ 9144000 w 9144000"/>
              <a:gd name="connsiteY3-800" fmla="*/ 2143011 h 2354955"/>
              <a:gd name="connsiteX4-801" fmla="*/ 0 w 9144000"/>
              <a:gd name="connsiteY4-802" fmla="*/ 2143011 h 2354955"/>
              <a:gd name="connsiteX5-803" fmla="*/ 0 w 9144000"/>
              <a:gd name="connsiteY5-804" fmla="*/ 0 h 2354955"/>
              <a:gd name="connsiteX0-805" fmla="*/ 0 w 9144000"/>
              <a:gd name="connsiteY0-806" fmla="*/ 0 h 2354955"/>
              <a:gd name="connsiteX1-807" fmla="*/ 9144000 w 9144000"/>
              <a:gd name="connsiteY1-808" fmla="*/ 476225 h 2354955"/>
              <a:gd name="connsiteX2-809" fmla="*/ 9144000 w 9144000"/>
              <a:gd name="connsiteY2-810" fmla="*/ 714337 h 2354955"/>
              <a:gd name="connsiteX3-811" fmla="*/ 9144000 w 9144000"/>
              <a:gd name="connsiteY3-812" fmla="*/ 2143011 h 2354955"/>
              <a:gd name="connsiteX4-813" fmla="*/ 0 w 9144000"/>
              <a:gd name="connsiteY4-814" fmla="*/ 2143011 h 2354955"/>
              <a:gd name="connsiteX5-815" fmla="*/ 0 w 9144000"/>
              <a:gd name="connsiteY5-816" fmla="*/ 0 h 2354955"/>
              <a:gd name="connsiteX0-817" fmla="*/ 0 w 9144000"/>
              <a:gd name="connsiteY0-818" fmla="*/ 0 h 2354955"/>
              <a:gd name="connsiteX1-819" fmla="*/ 9144000 w 9144000"/>
              <a:gd name="connsiteY1-820" fmla="*/ 476225 h 2354955"/>
              <a:gd name="connsiteX2-821" fmla="*/ 9144000 w 9144000"/>
              <a:gd name="connsiteY2-822" fmla="*/ 714337 h 2354955"/>
              <a:gd name="connsiteX3-823" fmla="*/ 9144000 w 9144000"/>
              <a:gd name="connsiteY3-824" fmla="*/ 2143011 h 2354955"/>
              <a:gd name="connsiteX4-825" fmla="*/ 0 w 9144000"/>
              <a:gd name="connsiteY4-826" fmla="*/ 2143011 h 2354955"/>
              <a:gd name="connsiteX5-827" fmla="*/ 0 w 9144000"/>
              <a:gd name="connsiteY5-828" fmla="*/ 0 h 2354955"/>
              <a:gd name="connsiteX0-829" fmla="*/ 0 w 9144000"/>
              <a:gd name="connsiteY0-830" fmla="*/ 0 h 2354955"/>
              <a:gd name="connsiteX1-831" fmla="*/ 9144000 w 9144000"/>
              <a:gd name="connsiteY1-832" fmla="*/ 476225 h 2354955"/>
              <a:gd name="connsiteX2-833" fmla="*/ 9144000 w 9144000"/>
              <a:gd name="connsiteY2-834" fmla="*/ 714337 h 2354955"/>
              <a:gd name="connsiteX3-835" fmla="*/ 9144000 w 9144000"/>
              <a:gd name="connsiteY3-836" fmla="*/ 2143011 h 2354955"/>
              <a:gd name="connsiteX4-837" fmla="*/ 0 w 9144000"/>
              <a:gd name="connsiteY4-838" fmla="*/ 2143011 h 2354955"/>
              <a:gd name="connsiteX5-839" fmla="*/ 0 w 9144000"/>
              <a:gd name="connsiteY5-840" fmla="*/ 0 h 2354955"/>
              <a:gd name="connsiteX0-841" fmla="*/ 0 w 9144000"/>
              <a:gd name="connsiteY0-842" fmla="*/ 0 h 2354955"/>
              <a:gd name="connsiteX1-843" fmla="*/ 9144000 w 9144000"/>
              <a:gd name="connsiteY1-844" fmla="*/ 476225 h 2354955"/>
              <a:gd name="connsiteX2-845" fmla="*/ 9144000 w 9144000"/>
              <a:gd name="connsiteY2-846" fmla="*/ 714337 h 2354955"/>
              <a:gd name="connsiteX3-847" fmla="*/ 9144000 w 9144000"/>
              <a:gd name="connsiteY3-848" fmla="*/ 2143011 h 2354955"/>
              <a:gd name="connsiteX4-849" fmla="*/ 0 w 9144000"/>
              <a:gd name="connsiteY4-850" fmla="*/ 2143011 h 2354955"/>
              <a:gd name="connsiteX5-851" fmla="*/ 0 w 9144000"/>
              <a:gd name="connsiteY5-852" fmla="*/ 0 h 2354955"/>
              <a:gd name="connsiteX0-853" fmla="*/ 0 w 9144000"/>
              <a:gd name="connsiteY0-854" fmla="*/ 0 h 2354955"/>
              <a:gd name="connsiteX1-855" fmla="*/ 9144000 w 9144000"/>
              <a:gd name="connsiteY1-856" fmla="*/ 476225 h 2354955"/>
              <a:gd name="connsiteX2-857" fmla="*/ 9144000 w 9144000"/>
              <a:gd name="connsiteY2-858" fmla="*/ 714337 h 2354955"/>
              <a:gd name="connsiteX3-859" fmla="*/ 9144000 w 9144000"/>
              <a:gd name="connsiteY3-860" fmla="*/ 2143011 h 2354955"/>
              <a:gd name="connsiteX4-861" fmla="*/ 0 w 9144000"/>
              <a:gd name="connsiteY4-862" fmla="*/ 2143011 h 2354955"/>
              <a:gd name="connsiteX5-863" fmla="*/ 0 w 9144000"/>
              <a:gd name="connsiteY5-864" fmla="*/ 0 h 2354955"/>
              <a:gd name="connsiteX0-865" fmla="*/ 0 w 9144000"/>
              <a:gd name="connsiteY0-866" fmla="*/ 0 h 2354955"/>
              <a:gd name="connsiteX1-867" fmla="*/ 9144000 w 9144000"/>
              <a:gd name="connsiteY1-868" fmla="*/ 476225 h 2354955"/>
              <a:gd name="connsiteX2-869" fmla="*/ 9144000 w 9144000"/>
              <a:gd name="connsiteY2-870" fmla="*/ 714337 h 2354955"/>
              <a:gd name="connsiteX3-871" fmla="*/ 9144000 w 9144000"/>
              <a:gd name="connsiteY3-872" fmla="*/ 2143011 h 2354955"/>
              <a:gd name="connsiteX4-873" fmla="*/ 0 w 9144000"/>
              <a:gd name="connsiteY4-874" fmla="*/ 2143011 h 2354955"/>
              <a:gd name="connsiteX5-875" fmla="*/ 0 w 9144000"/>
              <a:gd name="connsiteY5-876" fmla="*/ 0 h 2354955"/>
              <a:gd name="connsiteX0-877" fmla="*/ 0 w 9144000"/>
              <a:gd name="connsiteY0-878" fmla="*/ 0 h 2354955"/>
              <a:gd name="connsiteX1-879" fmla="*/ 9144000 w 9144000"/>
              <a:gd name="connsiteY1-880" fmla="*/ 476225 h 2354955"/>
              <a:gd name="connsiteX2-881" fmla="*/ 9144000 w 9144000"/>
              <a:gd name="connsiteY2-882" fmla="*/ 714337 h 2354955"/>
              <a:gd name="connsiteX3-883" fmla="*/ 9144000 w 9144000"/>
              <a:gd name="connsiteY3-884" fmla="*/ 2143011 h 2354955"/>
              <a:gd name="connsiteX4-885" fmla="*/ 0 w 9144000"/>
              <a:gd name="connsiteY4-886" fmla="*/ 2143011 h 2354955"/>
              <a:gd name="connsiteX5-887" fmla="*/ 0 w 9144000"/>
              <a:gd name="connsiteY5-888" fmla="*/ 0 h 2354955"/>
              <a:gd name="connsiteX0-889" fmla="*/ 0 w 9144000"/>
              <a:gd name="connsiteY0-890" fmla="*/ 0 h 2619236"/>
              <a:gd name="connsiteX1-891" fmla="*/ 9144000 w 9144000"/>
              <a:gd name="connsiteY1-892" fmla="*/ 740506 h 2619236"/>
              <a:gd name="connsiteX2-893" fmla="*/ 9144000 w 9144000"/>
              <a:gd name="connsiteY2-894" fmla="*/ 978618 h 2619236"/>
              <a:gd name="connsiteX3-895" fmla="*/ 9144000 w 9144000"/>
              <a:gd name="connsiteY3-896" fmla="*/ 2407292 h 2619236"/>
              <a:gd name="connsiteX4-897" fmla="*/ 0 w 9144000"/>
              <a:gd name="connsiteY4-898" fmla="*/ 2407292 h 2619236"/>
              <a:gd name="connsiteX5-899" fmla="*/ 0 w 9144000"/>
              <a:gd name="connsiteY5-900" fmla="*/ 0 h 2619236"/>
              <a:gd name="connsiteX0-901" fmla="*/ 0 w 9144000"/>
              <a:gd name="connsiteY0-902" fmla="*/ 0 h 2619236"/>
              <a:gd name="connsiteX1-903" fmla="*/ 9144000 w 9144000"/>
              <a:gd name="connsiteY1-904" fmla="*/ 740506 h 2619236"/>
              <a:gd name="connsiteX2-905" fmla="*/ 9144000 w 9144000"/>
              <a:gd name="connsiteY2-906" fmla="*/ 978618 h 2619236"/>
              <a:gd name="connsiteX3-907" fmla="*/ 9144000 w 9144000"/>
              <a:gd name="connsiteY3-908" fmla="*/ 2407292 h 2619236"/>
              <a:gd name="connsiteX4-909" fmla="*/ 0 w 9144000"/>
              <a:gd name="connsiteY4-910" fmla="*/ 2407292 h 2619236"/>
              <a:gd name="connsiteX5-911" fmla="*/ 0 w 9144000"/>
              <a:gd name="connsiteY5-912" fmla="*/ 0 h 2619236"/>
              <a:gd name="connsiteX0-913" fmla="*/ 0 w 9144000"/>
              <a:gd name="connsiteY0-914" fmla="*/ 0 h 2619236"/>
              <a:gd name="connsiteX1-915" fmla="*/ 9144000 w 9144000"/>
              <a:gd name="connsiteY1-916" fmla="*/ 740506 h 2619236"/>
              <a:gd name="connsiteX2-917" fmla="*/ 9144000 w 9144000"/>
              <a:gd name="connsiteY2-918" fmla="*/ 978618 h 2619236"/>
              <a:gd name="connsiteX3-919" fmla="*/ 9144000 w 9144000"/>
              <a:gd name="connsiteY3-920" fmla="*/ 2407292 h 2619236"/>
              <a:gd name="connsiteX4-921" fmla="*/ 0 w 9144000"/>
              <a:gd name="connsiteY4-922" fmla="*/ 2407292 h 2619236"/>
              <a:gd name="connsiteX5-923" fmla="*/ 0 w 9144000"/>
              <a:gd name="connsiteY5-924" fmla="*/ 0 h 2619236"/>
              <a:gd name="connsiteX0-925" fmla="*/ 0 w 9144000"/>
              <a:gd name="connsiteY0-926" fmla="*/ 0 h 2619236"/>
              <a:gd name="connsiteX1-927" fmla="*/ 9144000 w 9144000"/>
              <a:gd name="connsiteY1-928" fmla="*/ 740506 h 2619236"/>
              <a:gd name="connsiteX2-929" fmla="*/ 9144000 w 9144000"/>
              <a:gd name="connsiteY2-930" fmla="*/ 978618 h 2619236"/>
              <a:gd name="connsiteX3-931" fmla="*/ 9144000 w 9144000"/>
              <a:gd name="connsiteY3-932" fmla="*/ 2407292 h 2619236"/>
              <a:gd name="connsiteX4-933" fmla="*/ 0 w 9144000"/>
              <a:gd name="connsiteY4-934" fmla="*/ 2407292 h 2619236"/>
              <a:gd name="connsiteX5-935" fmla="*/ 0 w 9144000"/>
              <a:gd name="connsiteY5-936" fmla="*/ 0 h 2619236"/>
              <a:gd name="connsiteX0-937" fmla="*/ 0 w 9144000"/>
              <a:gd name="connsiteY0-938" fmla="*/ 0 h 3422490"/>
              <a:gd name="connsiteX1-939" fmla="*/ 9144000 w 9144000"/>
              <a:gd name="connsiteY1-940" fmla="*/ 740506 h 3422490"/>
              <a:gd name="connsiteX2-941" fmla="*/ 9144000 w 9144000"/>
              <a:gd name="connsiteY2-942" fmla="*/ 978618 h 3422490"/>
              <a:gd name="connsiteX3-943" fmla="*/ 9144000 w 9144000"/>
              <a:gd name="connsiteY3-944" fmla="*/ 2407292 h 3422490"/>
              <a:gd name="connsiteX4-945" fmla="*/ 0 w 9144000"/>
              <a:gd name="connsiteY4-946" fmla="*/ 2407292 h 3422490"/>
              <a:gd name="connsiteX5-947" fmla="*/ 0 w 9144000"/>
              <a:gd name="connsiteY5-948" fmla="*/ 0 h 3422490"/>
              <a:gd name="connsiteX0-949" fmla="*/ 0 w 9144000"/>
              <a:gd name="connsiteY0-950" fmla="*/ 0 h 2902770"/>
              <a:gd name="connsiteX1-951" fmla="*/ 9144000 w 9144000"/>
              <a:gd name="connsiteY1-952" fmla="*/ 740506 h 2902770"/>
              <a:gd name="connsiteX2-953" fmla="*/ 9144000 w 9144000"/>
              <a:gd name="connsiteY2-954" fmla="*/ 978618 h 2902770"/>
              <a:gd name="connsiteX3-955" fmla="*/ 9144000 w 9144000"/>
              <a:gd name="connsiteY3-956" fmla="*/ 2407292 h 2902770"/>
              <a:gd name="connsiteX4-957" fmla="*/ 0 w 9144000"/>
              <a:gd name="connsiteY4-958" fmla="*/ 2407292 h 2902770"/>
              <a:gd name="connsiteX5-959" fmla="*/ 0 w 9144000"/>
              <a:gd name="connsiteY5-960" fmla="*/ 0 h 2902770"/>
              <a:gd name="connsiteX0-961" fmla="*/ 0 w 9144000"/>
              <a:gd name="connsiteY0-962" fmla="*/ 0 h 2859274"/>
              <a:gd name="connsiteX1-963" fmla="*/ 9144000 w 9144000"/>
              <a:gd name="connsiteY1-964" fmla="*/ 740506 h 2859274"/>
              <a:gd name="connsiteX2-965" fmla="*/ 9144000 w 9144000"/>
              <a:gd name="connsiteY2-966" fmla="*/ 978618 h 2859274"/>
              <a:gd name="connsiteX3-967" fmla="*/ 9144000 w 9144000"/>
              <a:gd name="connsiteY3-968" fmla="*/ 2407292 h 2859274"/>
              <a:gd name="connsiteX4-969" fmla="*/ 0 w 9144000"/>
              <a:gd name="connsiteY4-970" fmla="*/ 2407292 h 2859274"/>
              <a:gd name="connsiteX5-971" fmla="*/ 0 w 9144000"/>
              <a:gd name="connsiteY5-972" fmla="*/ 0 h 2859274"/>
              <a:gd name="connsiteX0-973" fmla="*/ 0 w 9144000"/>
              <a:gd name="connsiteY0-974" fmla="*/ 0 h 2815778"/>
              <a:gd name="connsiteX1-975" fmla="*/ 9144000 w 9144000"/>
              <a:gd name="connsiteY1-976" fmla="*/ 740506 h 2815778"/>
              <a:gd name="connsiteX2-977" fmla="*/ 9144000 w 9144000"/>
              <a:gd name="connsiteY2-978" fmla="*/ 978618 h 2815778"/>
              <a:gd name="connsiteX3-979" fmla="*/ 9144000 w 9144000"/>
              <a:gd name="connsiteY3-980" fmla="*/ 2407292 h 2815778"/>
              <a:gd name="connsiteX4-981" fmla="*/ 0 w 9144000"/>
              <a:gd name="connsiteY4-982" fmla="*/ 2407292 h 2815778"/>
              <a:gd name="connsiteX5-983" fmla="*/ 0 w 9144000"/>
              <a:gd name="connsiteY5-984" fmla="*/ 0 h 2815778"/>
              <a:gd name="connsiteX0-985" fmla="*/ 0 w 9144000"/>
              <a:gd name="connsiteY0-986" fmla="*/ 0 h 3352831"/>
              <a:gd name="connsiteX1-987" fmla="*/ 9144000 w 9144000"/>
              <a:gd name="connsiteY1-988" fmla="*/ 740506 h 3352831"/>
              <a:gd name="connsiteX2-989" fmla="*/ 9144000 w 9144000"/>
              <a:gd name="connsiteY2-990" fmla="*/ 978618 h 3352831"/>
              <a:gd name="connsiteX3-991" fmla="*/ 9144000 w 9144000"/>
              <a:gd name="connsiteY3-992" fmla="*/ 2407292 h 3352831"/>
              <a:gd name="connsiteX4-993" fmla="*/ 0 w 9144000"/>
              <a:gd name="connsiteY4-994" fmla="*/ 2407292 h 3352831"/>
              <a:gd name="connsiteX5-995" fmla="*/ 0 w 9144000"/>
              <a:gd name="connsiteY5-996" fmla="*/ 0 h 3352831"/>
              <a:gd name="connsiteX0-997" fmla="*/ 0 w 9144000"/>
              <a:gd name="connsiteY0-998" fmla="*/ 0 h 2962122"/>
              <a:gd name="connsiteX1-999" fmla="*/ 9144000 w 9144000"/>
              <a:gd name="connsiteY1-1000" fmla="*/ 740506 h 2962122"/>
              <a:gd name="connsiteX2-1001" fmla="*/ 9144000 w 9144000"/>
              <a:gd name="connsiteY2-1002" fmla="*/ 978618 h 2962122"/>
              <a:gd name="connsiteX3-1003" fmla="*/ 9144000 w 9144000"/>
              <a:gd name="connsiteY3-1004" fmla="*/ 2407292 h 2962122"/>
              <a:gd name="connsiteX4-1005" fmla="*/ 0 w 9144000"/>
              <a:gd name="connsiteY4-1006" fmla="*/ 2407292 h 2962122"/>
              <a:gd name="connsiteX5-1007" fmla="*/ 0 w 9144000"/>
              <a:gd name="connsiteY5-1008" fmla="*/ 0 h 2962122"/>
              <a:gd name="connsiteX0-1009" fmla="*/ 0 w 9144000"/>
              <a:gd name="connsiteY0-1010" fmla="*/ 0 h 3003041"/>
              <a:gd name="connsiteX1-1011" fmla="*/ 9144000 w 9144000"/>
              <a:gd name="connsiteY1-1012" fmla="*/ 740506 h 3003041"/>
              <a:gd name="connsiteX2-1013" fmla="*/ 9144000 w 9144000"/>
              <a:gd name="connsiteY2-1014" fmla="*/ 978618 h 3003041"/>
              <a:gd name="connsiteX3-1015" fmla="*/ 9144000 w 9144000"/>
              <a:gd name="connsiteY3-1016" fmla="*/ 2407292 h 3003041"/>
              <a:gd name="connsiteX4-1017" fmla="*/ 0 w 9144000"/>
              <a:gd name="connsiteY4-1018" fmla="*/ 2407292 h 3003041"/>
              <a:gd name="connsiteX5-1019" fmla="*/ 0 w 9144000"/>
              <a:gd name="connsiteY5-1020" fmla="*/ 0 h 3003041"/>
              <a:gd name="connsiteX0-1021" fmla="*/ 0 w 9144000"/>
              <a:gd name="connsiteY0-1022" fmla="*/ 0 h 2785938"/>
              <a:gd name="connsiteX1-1023" fmla="*/ 9144000 w 9144000"/>
              <a:gd name="connsiteY1-1024" fmla="*/ 740506 h 2785938"/>
              <a:gd name="connsiteX2-1025" fmla="*/ 9144000 w 9144000"/>
              <a:gd name="connsiteY2-1026" fmla="*/ 978618 h 2785938"/>
              <a:gd name="connsiteX3-1027" fmla="*/ 9144000 w 9144000"/>
              <a:gd name="connsiteY3-1028" fmla="*/ 2407292 h 2785938"/>
              <a:gd name="connsiteX4-1029" fmla="*/ 0 w 9144000"/>
              <a:gd name="connsiteY4-1030" fmla="*/ 2407292 h 2785938"/>
              <a:gd name="connsiteX5-1031" fmla="*/ 0 w 9144000"/>
              <a:gd name="connsiteY5-1032" fmla="*/ 0 h 2785938"/>
              <a:gd name="connsiteX0-1033" fmla="*/ 0 w 9144000"/>
              <a:gd name="connsiteY0-1034" fmla="*/ 0 h 2806948"/>
              <a:gd name="connsiteX1-1035" fmla="*/ 9144000 w 9144000"/>
              <a:gd name="connsiteY1-1036" fmla="*/ 740506 h 2806948"/>
              <a:gd name="connsiteX2-1037" fmla="*/ 9144000 w 9144000"/>
              <a:gd name="connsiteY2-1038" fmla="*/ 978618 h 2806948"/>
              <a:gd name="connsiteX3-1039" fmla="*/ 9144000 w 9144000"/>
              <a:gd name="connsiteY3-1040" fmla="*/ 2407292 h 2806948"/>
              <a:gd name="connsiteX4-1041" fmla="*/ 0 w 9144000"/>
              <a:gd name="connsiteY4-1042" fmla="*/ 2407292 h 2806948"/>
              <a:gd name="connsiteX5-1043" fmla="*/ 0 w 9144000"/>
              <a:gd name="connsiteY5-1044" fmla="*/ 0 h 2806948"/>
              <a:gd name="connsiteX0-1045" fmla="*/ 0 w 9144000"/>
              <a:gd name="connsiteY0-1046" fmla="*/ 0 h 2892463"/>
              <a:gd name="connsiteX1-1047" fmla="*/ 9144000 w 9144000"/>
              <a:gd name="connsiteY1-1048" fmla="*/ 740506 h 2892463"/>
              <a:gd name="connsiteX2-1049" fmla="*/ 9144000 w 9144000"/>
              <a:gd name="connsiteY2-1050" fmla="*/ 978618 h 2892463"/>
              <a:gd name="connsiteX3-1051" fmla="*/ 9144000 w 9144000"/>
              <a:gd name="connsiteY3-1052" fmla="*/ 2407292 h 2892463"/>
              <a:gd name="connsiteX4-1053" fmla="*/ 0 w 9144000"/>
              <a:gd name="connsiteY4-1054" fmla="*/ 2407292 h 2892463"/>
              <a:gd name="connsiteX5-1055" fmla="*/ 0 w 9144000"/>
              <a:gd name="connsiteY5-1056" fmla="*/ 0 h 2892463"/>
              <a:gd name="connsiteX0-1057" fmla="*/ 0 w 9144000"/>
              <a:gd name="connsiteY0-1058" fmla="*/ 0 h 3365011"/>
              <a:gd name="connsiteX1-1059" fmla="*/ 9144000 w 9144000"/>
              <a:gd name="connsiteY1-1060" fmla="*/ 740506 h 3365011"/>
              <a:gd name="connsiteX2-1061" fmla="*/ 9144000 w 9144000"/>
              <a:gd name="connsiteY2-1062" fmla="*/ 978618 h 3365011"/>
              <a:gd name="connsiteX3-1063" fmla="*/ 9144000 w 9144000"/>
              <a:gd name="connsiteY3-1064" fmla="*/ 2407292 h 3365011"/>
              <a:gd name="connsiteX4-1065" fmla="*/ 0 w 9144000"/>
              <a:gd name="connsiteY4-1066" fmla="*/ 2407292 h 3365011"/>
              <a:gd name="connsiteX5-1067" fmla="*/ 0 w 9144000"/>
              <a:gd name="connsiteY5-1068" fmla="*/ 0 h 3365011"/>
              <a:gd name="connsiteX0-1069" fmla="*/ 0 w 9144000"/>
              <a:gd name="connsiteY0-1070" fmla="*/ 0 h 3038807"/>
              <a:gd name="connsiteX1-1071" fmla="*/ 9144000 w 9144000"/>
              <a:gd name="connsiteY1-1072" fmla="*/ 740506 h 3038807"/>
              <a:gd name="connsiteX2-1073" fmla="*/ 9144000 w 9144000"/>
              <a:gd name="connsiteY2-1074" fmla="*/ 978618 h 3038807"/>
              <a:gd name="connsiteX3-1075" fmla="*/ 9144000 w 9144000"/>
              <a:gd name="connsiteY3-1076" fmla="*/ 2407292 h 3038807"/>
              <a:gd name="connsiteX4-1077" fmla="*/ 0 w 9144000"/>
              <a:gd name="connsiteY4-1078" fmla="*/ 2407292 h 3038807"/>
              <a:gd name="connsiteX5-1079" fmla="*/ 0 w 9144000"/>
              <a:gd name="connsiteY5-1080" fmla="*/ 0 h 3038807"/>
              <a:gd name="connsiteX0-1081" fmla="*/ 0 w 9144000"/>
              <a:gd name="connsiteY0-1082" fmla="*/ 0 h 3144231"/>
              <a:gd name="connsiteX1-1083" fmla="*/ 9144000 w 9144000"/>
              <a:gd name="connsiteY1-1084" fmla="*/ 740506 h 3144231"/>
              <a:gd name="connsiteX2-1085" fmla="*/ 9144000 w 9144000"/>
              <a:gd name="connsiteY2-1086" fmla="*/ 978618 h 3144231"/>
              <a:gd name="connsiteX3-1087" fmla="*/ 9144000 w 9144000"/>
              <a:gd name="connsiteY3-1088" fmla="*/ 2407292 h 3144231"/>
              <a:gd name="connsiteX4-1089" fmla="*/ 0 w 9144000"/>
              <a:gd name="connsiteY4-1090" fmla="*/ 2407292 h 3144231"/>
              <a:gd name="connsiteX5-1091" fmla="*/ 0 w 9144000"/>
              <a:gd name="connsiteY5-1092" fmla="*/ 0 h 3144231"/>
              <a:gd name="connsiteX0-1093" fmla="*/ 0 w 9144000"/>
              <a:gd name="connsiteY0-1094" fmla="*/ 0 h 2927128"/>
              <a:gd name="connsiteX1-1095" fmla="*/ 9144000 w 9144000"/>
              <a:gd name="connsiteY1-1096" fmla="*/ 740506 h 2927128"/>
              <a:gd name="connsiteX2-1097" fmla="*/ 9144000 w 9144000"/>
              <a:gd name="connsiteY2-1098" fmla="*/ 978618 h 2927128"/>
              <a:gd name="connsiteX3-1099" fmla="*/ 9144000 w 9144000"/>
              <a:gd name="connsiteY3-1100" fmla="*/ 2407292 h 2927128"/>
              <a:gd name="connsiteX4-1101" fmla="*/ 0 w 9144000"/>
              <a:gd name="connsiteY4-1102" fmla="*/ 2407292 h 2927128"/>
              <a:gd name="connsiteX5-1103" fmla="*/ 0 w 9144000"/>
              <a:gd name="connsiteY5-1104" fmla="*/ 0 h 2927128"/>
              <a:gd name="connsiteX0-1105" fmla="*/ 0 w 9144000"/>
              <a:gd name="connsiteY0-1106" fmla="*/ 0 h 3077149"/>
              <a:gd name="connsiteX1-1107" fmla="*/ 9144000 w 9144000"/>
              <a:gd name="connsiteY1-1108" fmla="*/ 740506 h 3077149"/>
              <a:gd name="connsiteX2-1109" fmla="*/ 9144000 w 9144000"/>
              <a:gd name="connsiteY2-1110" fmla="*/ 978618 h 3077149"/>
              <a:gd name="connsiteX3-1111" fmla="*/ 9144000 w 9144000"/>
              <a:gd name="connsiteY3-1112" fmla="*/ 2407292 h 3077149"/>
              <a:gd name="connsiteX4-1113" fmla="*/ 0 w 9144000"/>
              <a:gd name="connsiteY4-1114" fmla="*/ 2407292 h 3077149"/>
              <a:gd name="connsiteX5-1115" fmla="*/ 0 w 9144000"/>
              <a:gd name="connsiteY5-1116" fmla="*/ 0 h 3077149"/>
              <a:gd name="connsiteX0-1117" fmla="*/ 0 w 9144000"/>
              <a:gd name="connsiteY0-1118" fmla="*/ 0 h 3077149"/>
              <a:gd name="connsiteX1-1119" fmla="*/ 9144000 w 9144000"/>
              <a:gd name="connsiteY1-1120" fmla="*/ 740506 h 3077149"/>
              <a:gd name="connsiteX2-1121" fmla="*/ 9144000 w 9144000"/>
              <a:gd name="connsiteY2-1122" fmla="*/ 978618 h 3077149"/>
              <a:gd name="connsiteX3-1123" fmla="*/ 9144000 w 9144000"/>
              <a:gd name="connsiteY3-1124" fmla="*/ 2407292 h 3077149"/>
              <a:gd name="connsiteX4-1125" fmla="*/ 0 w 9144000"/>
              <a:gd name="connsiteY4-1126" fmla="*/ 2407292 h 3077149"/>
              <a:gd name="connsiteX5-1127" fmla="*/ 0 w 9144000"/>
              <a:gd name="connsiteY5-1128" fmla="*/ 0 h 3077149"/>
              <a:gd name="connsiteX0-1129" fmla="*/ 0 w 9144000"/>
              <a:gd name="connsiteY0-1130" fmla="*/ 0 h 3077149"/>
              <a:gd name="connsiteX1-1131" fmla="*/ 9144000 w 9144000"/>
              <a:gd name="connsiteY1-1132" fmla="*/ 740506 h 3077149"/>
              <a:gd name="connsiteX2-1133" fmla="*/ 9144000 w 9144000"/>
              <a:gd name="connsiteY2-1134" fmla="*/ 978618 h 3077149"/>
              <a:gd name="connsiteX3-1135" fmla="*/ 9144000 w 9144000"/>
              <a:gd name="connsiteY3-1136" fmla="*/ 2407292 h 3077149"/>
              <a:gd name="connsiteX4-1137" fmla="*/ 0 w 9144000"/>
              <a:gd name="connsiteY4-1138" fmla="*/ 2407292 h 3077149"/>
              <a:gd name="connsiteX5-1139" fmla="*/ 0 w 9144000"/>
              <a:gd name="connsiteY5-1140" fmla="*/ 0 h 3077149"/>
              <a:gd name="connsiteX0-1141" fmla="*/ 0 w 9144000"/>
              <a:gd name="connsiteY0-1142" fmla="*/ 0 h 2795541"/>
              <a:gd name="connsiteX1-1143" fmla="*/ 9144000 w 9144000"/>
              <a:gd name="connsiteY1-1144" fmla="*/ 740506 h 2795541"/>
              <a:gd name="connsiteX2-1145" fmla="*/ 9144000 w 9144000"/>
              <a:gd name="connsiteY2-1146" fmla="*/ 978618 h 2795541"/>
              <a:gd name="connsiteX3-1147" fmla="*/ 9144000 w 9144000"/>
              <a:gd name="connsiteY3-1148" fmla="*/ 2407292 h 2795541"/>
              <a:gd name="connsiteX4-1149" fmla="*/ 0 w 9144000"/>
              <a:gd name="connsiteY4-1150" fmla="*/ 2407292 h 2795541"/>
              <a:gd name="connsiteX5-1151" fmla="*/ 0 w 9144000"/>
              <a:gd name="connsiteY5-1152" fmla="*/ 0 h 2795541"/>
              <a:gd name="connsiteX0-1153" fmla="*/ 0 w 9144000"/>
              <a:gd name="connsiteY0-1154" fmla="*/ 0 h 3010067"/>
              <a:gd name="connsiteX1-1155" fmla="*/ 9144000 w 9144000"/>
              <a:gd name="connsiteY1-1156" fmla="*/ 740506 h 3010067"/>
              <a:gd name="connsiteX2-1157" fmla="*/ 9144000 w 9144000"/>
              <a:gd name="connsiteY2-1158" fmla="*/ 978618 h 3010067"/>
              <a:gd name="connsiteX3-1159" fmla="*/ 9144000 w 9144000"/>
              <a:gd name="connsiteY3-1160" fmla="*/ 2407292 h 3010067"/>
              <a:gd name="connsiteX4-1161" fmla="*/ 0 w 9144000"/>
              <a:gd name="connsiteY4-1162" fmla="*/ 2407292 h 3010067"/>
              <a:gd name="connsiteX5-1163" fmla="*/ 0 w 9144000"/>
              <a:gd name="connsiteY5-1164" fmla="*/ 0 h 3010067"/>
              <a:gd name="connsiteX0-1165" fmla="*/ 0 w 9144000"/>
              <a:gd name="connsiteY0-1166" fmla="*/ 0 h 3115491"/>
              <a:gd name="connsiteX1-1167" fmla="*/ 9144000 w 9144000"/>
              <a:gd name="connsiteY1-1168" fmla="*/ 740506 h 3115491"/>
              <a:gd name="connsiteX2-1169" fmla="*/ 9144000 w 9144000"/>
              <a:gd name="connsiteY2-1170" fmla="*/ 978618 h 3115491"/>
              <a:gd name="connsiteX3-1171" fmla="*/ 9144000 w 9144000"/>
              <a:gd name="connsiteY3-1172" fmla="*/ 2407292 h 3115491"/>
              <a:gd name="connsiteX4-1173" fmla="*/ 0 w 9144000"/>
              <a:gd name="connsiteY4-1174" fmla="*/ 2407292 h 3115491"/>
              <a:gd name="connsiteX5-1175" fmla="*/ 0 w 9144000"/>
              <a:gd name="connsiteY5-1176" fmla="*/ 0 h 3115491"/>
              <a:gd name="connsiteX0-1177" fmla="*/ 0 w 9144000"/>
              <a:gd name="connsiteY0-1178" fmla="*/ 0 h 3220915"/>
              <a:gd name="connsiteX1-1179" fmla="*/ 9144000 w 9144000"/>
              <a:gd name="connsiteY1-1180" fmla="*/ 740506 h 3220915"/>
              <a:gd name="connsiteX2-1181" fmla="*/ 9144000 w 9144000"/>
              <a:gd name="connsiteY2-1182" fmla="*/ 978618 h 3220915"/>
              <a:gd name="connsiteX3-1183" fmla="*/ 9144000 w 9144000"/>
              <a:gd name="connsiteY3-1184" fmla="*/ 2407292 h 3220915"/>
              <a:gd name="connsiteX4-1185" fmla="*/ 0 w 9144000"/>
              <a:gd name="connsiteY4-1186" fmla="*/ 2407292 h 3220915"/>
              <a:gd name="connsiteX5-1187" fmla="*/ 0 w 9144000"/>
              <a:gd name="connsiteY5-1188" fmla="*/ 0 h 3220915"/>
              <a:gd name="connsiteX0-1189" fmla="*/ 0 w 9144000"/>
              <a:gd name="connsiteY0-1190" fmla="*/ 0 h 3220915"/>
              <a:gd name="connsiteX1-1191" fmla="*/ 9144000 w 9144000"/>
              <a:gd name="connsiteY1-1192" fmla="*/ 740506 h 3220915"/>
              <a:gd name="connsiteX2-1193" fmla="*/ 9144000 w 9144000"/>
              <a:gd name="connsiteY2-1194" fmla="*/ 978618 h 3220915"/>
              <a:gd name="connsiteX3-1195" fmla="*/ 9144000 w 9144000"/>
              <a:gd name="connsiteY3-1196" fmla="*/ 2407292 h 3220915"/>
              <a:gd name="connsiteX4-1197" fmla="*/ 0 w 9144000"/>
              <a:gd name="connsiteY4-1198" fmla="*/ 2407292 h 3220915"/>
              <a:gd name="connsiteX5-1199" fmla="*/ 0 w 9144000"/>
              <a:gd name="connsiteY5-1200" fmla="*/ 0 h 3220915"/>
              <a:gd name="connsiteX0-1201" fmla="*/ 0 w 9144000"/>
              <a:gd name="connsiteY0-1202" fmla="*/ 0 h 2830206"/>
              <a:gd name="connsiteX1-1203" fmla="*/ 9144000 w 9144000"/>
              <a:gd name="connsiteY1-1204" fmla="*/ 740506 h 2830206"/>
              <a:gd name="connsiteX2-1205" fmla="*/ 9144000 w 9144000"/>
              <a:gd name="connsiteY2-1206" fmla="*/ 978618 h 2830206"/>
              <a:gd name="connsiteX3-1207" fmla="*/ 9144000 w 9144000"/>
              <a:gd name="connsiteY3-1208" fmla="*/ 2407292 h 2830206"/>
              <a:gd name="connsiteX4-1209" fmla="*/ 0 w 9144000"/>
              <a:gd name="connsiteY4-1210" fmla="*/ 2407292 h 2830206"/>
              <a:gd name="connsiteX5-1211" fmla="*/ 0 w 9144000"/>
              <a:gd name="connsiteY5-1212" fmla="*/ 0 h 2830206"/>
              <a:gd name="connsiteX0-1213" fmla="*/ 0 w 9144000"/>
              <a:gd name="connsiteY0-1214" fmla="*/ 0 h 2915721"/>
              <a:gd name="connsiteX1-1215" fmla="*/ 9144000 w 9144000"/>
              <a:gd name="connsiteY1-1216" fmla="*/ 740506 h 2915721"/>
              <a:gd name="connsiteX2-1217" fmla="*/ 9144000 w 9144000"/>
              <a:gd name="connsiteY2-1218" fmla="*/ 978618 h 2915721"/>
              <a:gd name="connsiteX3-1219" fmla="*/ 9144000 w 9144000"/>
              <a:gd name="connsiteY3-1220" fmla="*/ 2407292 h 2915721"/>
              <a:gd name="connsiteX4-1221" fmla="*/ 0 w 9144000"/>
              <a:gd name="connsiteY4-1222" fmla="*/ 2407292 h 2915721"/>
              <a:gd name="connsiteX5-1223" fmla="*/ 0 w 9144000"/>
              <a:gd name="connsiteY5-1224" fmla="*/ 0 h 2915721"/>
              <a:gd name="connsiteX0-1225" fmla="*/ 0 w 9144000"/>
              <a:gd name="connsiteY0-1226" fmla="*/ 0 h 4053232"/>
              <a:gd name="connsiteX1-1227" fmla="*/ 9144000 w 9144000"/>
              <a:gd name="connsiteY1-1228" fmla="*/ 740506 h 4053232"/>
              <a:gd name="connsiteX2-1229" fmla="*/ 9144000 w 9144000"/>
              <a:gd name="connsiteY2-1230" fmla="*/ 978618 h 4053232"/>
              <a:gd name="connsiteX3-1231" fmla="*/ 9144000 w 9144000"/>
              <a:gd name="connsiteY3-1232" fmla="*/ 2407292 h 4053232"/>
              <a:gd name="connsiteX4-1233" fmla="*/ 0 w 9144000"/>
              <a:gd name="connsiteY4-1234" fmla="*/ 2407292 h 4053232"/>
              <a:gd name="connsiteX5-1235" fmla="*/ 0 w 9144000"/>
              <a:gd name="connsiteY5-1236" fmla="*/ 0 h 4053232"/>
              <a:gd name="connsiteX0-1237" fmla="*/ 0 w 9144000"/>
              <a:gd name="connsiteY0-1238" fmla="*/ 0 h 3161611"/>
              <a:gd name="connsiteX1-1239" fmla="*/ 9144000 w 9144000"/>
              <a:gd name="connsiteY1-1240" fmla="*/ 740506 h 3161611"/>
              <a:gd name="connsiteX2-1241" fmla="*/ 9144000 w 9144000"/>
              <a:gd name="connsiteY2-1242" fmla="*/ 978618 h 3161611"/>
              <a:gd name="connsiteX3-1243" fmla="*/ 9144000 w 9144000"/>
              <a:gd name="connsiteY3-1244" fmla="*/ 2407292 h 3161611"/>
              <a:gd name="connsiteX4-1245" fmla="*/ 0 w 9144000"/>
              <a:gd name="connsiteY4-1246" fmla="*/ 2407292 h 3161611"/>
              <a:gd name="connsiteX5-1247" fmla="*/ 0 w 9144000"/>
              <a:gd name="connsiteY5-1248" fmla="*/ 0 h 3161611"/>
              <a:gd name="connsiteX0-1249" fmla="*/ 0 w 9144000"/>
              <a:gd name="connsiteY0-1250" fmla="*/ 0 h 3161611"/>
              <a:gd name="connsiteX1-1251" fmla="*/ 9144000 w 9144000"/>
              <a:gd name="connsiteY1-1252" fmla="*/ 740506 h 3161611"/>
              <a:gd name="connsiteX2-1253" fmla="*/ 9144000 w 9144000"/>
              <a:gd name="connsiteY2-1254" fmla="*/ 1428674 h 3161611"/>
              <a:gd name="connsiteX3-1255" fmla="*/ 9144000 w 9144000"/>
              <a:gd name="connsiteY3-1256" fmla="*/ 2407292 h 3161611"/>
              <a:gd name="connsiteX4-1257" fmla="*/ 0 w 9144000"/>
              <a:gd name="connsiteY4-1258" fmla="*/ 2407292 h 3161611"/>
              <a:gd name="connsiteX5-1259" fmla="*/ 0 w 9144000"/>
              <a:gd name="connsiteY5-1260" fmla="*/ 0 h 3161611"/>
              <a:gd name="connsiteX0-1261" fmla="*/ 0 w 9144000"/>
              <a:gd name="connsiteY0-1262" fmla="*/ 0 h 3161611"/>
              <a:gd name="connsiteX1-1263" fmla="*/ 9144000 w 9144000"/>
              <a:gd name="connsiteY1-1264" fmla="*/ 952449 h 3161611"/>
              <a:gd name="connsiteX2-1265" fmla="*/ 9144000 w 9144000"/>
              <a:gd name="connsiteY2-1266" fmla="*/ 1428674 h 3161611"/>
              <a:gd name="connsiteX3-1267" fmla="*/ 9144000 w 9144000"/>
              <a:gd name="connsiteY3-1268" fmla="*/ 2407292 h 3161611"/>
              <a:gd name="connsiteX4-1269" fmla="*/ 0 w 9144000"/>
              <a:gd name="connsiteY4-1270" fmla="*/ 2407292 h 3161611"/>
              <a:gd name="connsiteX5-1271" fmla="*/ 0 w 9144000"/>
              <a:gd name="connsiteY5-1272" fmla="*/ 0 h 3161611"/>
              <a:gd name="connsiteX0-1273" fmla="*/ 0 w 9144000"/>
              <a:gd name="connsiteY0-1274" fmla="*/ 0 h 3161611"/>
              <a:gd name="connsiteX1-1275" fmla="*/ 9144000 w 9144000"/>
              <a:gd name="connsiteY1-1276" fmla="*/ 952449 h 3161611"/>
              <a:gd name="connsiteX2-1277" fmla="*/ 9144000 w 9144000"/>
              <a:gd name="connsiteY2-1278" fmla="*/ 1428674 h 3161611"/>
              <a:gd name="connsiteX3-1279" fmla="*/ 9144000 w 9144000"/>
              <a:gd name="connsiteY3-1280" fmla="*/ 2407292 h 3161611"/>
              <a:gd name="connsiteX4-1281" fmla="*/ 0 w 9144000"/>
              <a:gd name="connsiteY4-1282" fmla="*/ 2407292 h 3161611"/>
              <a:gd name="connsiteX5-1283" fmla="*/ 0 w 9144000"/>
              <a:gd name="connsiteY5-1284" fmla="*/ 0 h 3161611"/>
              <a:gd name="connsiteX0-1285" fmla="*/ 0 w 9144000"/>
              <a:gd name="connsiteY0-1286" fmla="*/ 0 h 3161611"/>
              <a:gd name="connsiteX1-1287" fmla="*/ 9144000 w 9144000"/>
              <a:gd name="connsiteY1-1288" fmla="*/ 952449 h 3161611"/>
              <a:gd name="connsiteX2-1289" fmla="*/ 9144000 w 9144000"/>
              <a:gd name="connsiteY2-1290" fmla="*/ 1428674 h 3161611"/>
              <a:gd name="connsiteX3-1291" fmla="*/ 9144000 w 9144000"/>
              <a:gd name="connsiteY3-1292" fmla="*/ 2407292 h 3161611"/>
              <a:gd name="connsiteX4-1293" fmla="*/ 0 w 9144000"/>
              <a:gd name="connsiteY4-1294" fmla="*/ 2407292 h 3161611"/>
              <a:gd name="connsiteX5-1295" fmla="*/ 0 w 9144000"/>
              <a:gd name="connsiteY5-1296" fmla="*/ 0 h 316161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71" y="connsiteY5-72"/>
              </a:cxn>
            </a:cxnLst>
            <a:rect l="l" t="t" r="r" b="b"/>
            <a:pathLst>
              <a:path w="9144000" h="3161611">
                <a:moveTo>
                  <a:pt x="0" y="0"/>
                </a:moveTo>
                <a:cubicBezTo>
                  <a:pt x="5090251" y="3161611"/>
                  <a:pt x="6327576" y="2305507"/>
                  <a:pt x="9144000" y="952449"/>
                </a:cubicBezTo>
                <a:lnTo>
                  <a:pt x="9144000" y="1428674"/>
                </a:lnTo>
                <a:lnTo>
                  <a:pt x="9144000" y="2407292"/>
                </a:lnTo>
                <a:lnTo>
                  <a:pt x="0" y="2407292"/>
                </a:lnTo>
                <a:lnTo>
                  <a:pt x="0" y="0"/>
                </a:lnTo>
                <a:close/>
              </a:path>
            </a:pathLst>
          </a:cu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5400000" scaled="1"/>
            <a:tileRect/>
          </a:gradFill>
          <a:ln>
            <a:noFill/>
          </a:ln>
          <a:effectLst>
            <a:outerShdw dist="25400" dir="5400000" algn="t"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kumimoji="1" lang="zh-CN" altLang="en-US" sz="1620">
              <a:solidFill>
                <a:srgbClr val="FFFFFF"/>
              </a:solidFill>
            </a:endParaRPr>
          </a:p>
        </p:txBody>
      </p:sp>
      <p:sp>
        <p:nvSpPr>
          <p:cNvPr id="6" name="任意多边形 5"/>
          <p:cNvSpPr/>
          <p:nvPr userDrawn="1"/>
        </p:nvSpPr>
        <p:spPr>
          <a:xfrm>
            <a:off x="0" y="-180975"/>
            <a:ext cx="9144000" cy="963613"/>
          </a:xfrm>
          <a:custGeom>
            <a:avLst/>
            <a:gdLst>
              <a:gd name="connsiteX0" fmla="*/ 0 w 9144000"/>
              <a:gd name="connsiteY0" fmla="*/ 0 h 450050"/>
              <a:gd name="connsiteX1" fmla="*/ 9144000 w 9144000"/>
              <a:gd name="connsiteY1" fmla="*/ 0 h 450050"/>
              <a:gd name="connsiteX2" fmla="*/ 9144000 w 9144000"/>
              <a:gd name="connsiteY2" fmla="*/ 450050 h 450050"/>
              <a:gd name="connsiteX3" fmla="*/ 0 w 9144000"/>
              <a:gd name="connsiteY3" fmla="*/ 450050 h 450050"/>
              <a:gd name="connsiteX4" fmla="*/ 0 w 9144000"/>
              <a:gd name="connsiteY4" fmla="*/ 0 h 450050"/>
              <a:gd name="connsiteX0-1" fmla="*/ 0 w 9144000"/>
              <a:gd name="connsiteY0-2" fmla="*/ 0 h 450050"/>
              <a:gd name="connsiteX1-3" fmla="*/ 9144000 w 9144000"/>
              <a:gd name="connsiteY1-4" fmla="*/ 0 h 450050"/>
              <a:gd name="connsiteX2-5" fmla="*/ 9144000 w 9144000"/>
              <a:gd name="connsiteY2-6" fmla="*/ 450050 h 450050"/>
              <a:gd name="connsiteX3-7" fmla="*/ 0 w 9144000"/>
              <a:gd name="connsiteY3-8" fmla="*/ 180020 h 450050"/>
              <a:gd name="connsiteX4-9" fmla="*/ 0 w 9144000"/>
              <a:gd name="connsiteY4-10" fmla="*/ 0 h 450050"/>
              <a:gd name="connsiteX0-11" fmla="*/ 0 w 9144000"/>
              <a:gd name="connsiteY0-12" fmla="*/ 0 h 180020"/>
              <a:gd name="connsiteX1-13" fmla="*/ 9144000 w 9144000"/>
              <a:gd name="connsiteY1-14" fmla="*/ 0 h 180020"/>
              <a:gd name="connsiteX2-15" fmla="*/ 9144000 w 9144000"/>
              <a:gd name="connsiteY2-16" fmla="*/ 135015 h 180020"/>
              <a:gd name="connsiteX3-17" fmla="*/ 0 w 9144000"/>
              <a:gd name="connsiteY3-18" fmla="*/ 180020 h 180020"/>
              <a:gd name="connsiteX4-19" fmla="*/ 0 w 9144000"/>
              <a:gd name="connsiteY4-20" fmla="*/ 0 h 180020"/>
              <a:gd name="connsiteX0-21" fmla="*/ 0 w 9144000"/>
              <a:gd name="connsiteY0-22" fmla="*/ 464709 h 644729"/>
              <a:gd name="connsiteX1-23" fmla="*/ 9144000 w 9144000"/>
              <a:gd name="connsiteY1-24" fmla="*/ 464709 h 644729"/>
              <a:gd name="connsiteX2-25" fmla="*/ 9144000 w 9144000"/>
              <a:gd name="connsiteY2-26" fmla="*/ 599724 h 644729"/>
              <a:gd name="connsiteX3-27" fmla="*/ 0 w 9144000"/>
              <a:gd name="connsiteY3-28" fmla="*/ 644729 h 644729"/>
              <a:gd name="connsiteX4-29" fmla="*/ 0 w 9144000"/>
              <a:gd name="connsiteY4-30" fmla="*/ 464709 h 644729"/>
              <a:gd name="connsiteX0-31" fmla="*/ 0 w 9144000"/>
              <a:gd name="connsiteY0-32" fmla="*/ 464709 h 644729"/>
              <a:gd name="connsiteX1-33" fmla="*/ 9144000 w 9144000"/>
              <a:gd name="connsiteY1-34" fmla="*/ 464709 h 644729"/>
              <a:gd name="connsiteX2-35" fmla="*/ 9144000 w 9144000"/>
              <a:gd name="connsiteY2-36" fmla="*/ 599724 h 644729"/>
              <a:gd name="connsiteX3-37" fmla="*/ 0 w 9144000"/>
              <a:gd name="connsiteY3-38" fmla="*/ 644729 h 644729"/>
              <a:gd name="connsiteX4-39" fmla="*/ 0 w 9144000"/>
              <a:gd name="connsiteY4-40" fmla="*/ 464709 h 644729"/>
              <a:gd name="connsiteX0-41" fmla="*/ 0 w 9144000"/>
              <a:gd name="connsiteY0-42" fmla="*/ 464709 h 644729"/>
              <a:gd name="connsiteX1-43" fmla="*/ 9144000 w 9144000"/>
              <a:gd name="connsiteY1-44" fmla="*/ 464709 h 644729"/>
              <a:gd name="connsiteX2-45" fmla="*/ 9144000 w 9144000"/>
              <a:gd name="connsiteY2-46" fmla="*/ 599724 h 644729"/>
              <a:gd name="connsiteX3-47" fmla="*/ 0 w 9144000"/>
              <a:gd name="connsiteY3-48" fmla="*/ 644729 h 644729"/>
              <a:gd name="connsiteX4-49" fmla="*/ 0 w 9144000"/>
              <a:gd name="connsiteY4-50" fmla="*/ 464709 h 644729"/>
              <a:gd name="connsiteX0-51" fmla="*/ 0 w 9144000"/>
              <a:gd name="connsiteY0-52" fmla="*/ 269637 h 449657"/>
              <a:gd name="connsiteX1-53" fmla="*/ 9144000 w 9144000"/>
              <a:gd name="connsiteY1-54" fmla="*/ 269637 h 449657"/>
              <a:gd name="connsiteX2-55" fmla="*/ 9144000 w 9144000"/>
              <a:gd name="connsiteY2-56" fmla="*/ 404652 h 449657"/>
              <a:gd name="connsiteX3-57" fmla="*/ 0 w 9144000"/>
              <a:gd name="connsiteY3-58" fmla="*/ 449657 h 449657"/>
              <a:gd name="connsiteX4-59" fmla="*/ 0 w 9144000"/>
              <a:gd name="connsiteY4-60" fmla="*/ 269637 h 449657"/>
              <a:gd name="connsiteX0-61" fmla="*/ 0 w 9144000"/>
              <a:gd name="connsiteY0-62" fmla="*/ 269637 h 449657"/>
              <a:gd name="connsiteX1-63" fmla="*/ 9144000 w 9144000"/>
              <a:gd name="connsiteY1-64" fmla="*/ 269637 h 449657"/>
              <a:gd name="connsiteX2-65" fmla="*/ 9144000 w 9144000"/>
              <a:gd name="connsiteY2-66" fmla="*/ 404652 h 449657"/>
              <a:gd name="connsiteX3-67" fmla="*/ 0 w 9144000"/>
              <a:gd name="connsiteY3-68" fmla="*/ 449657 h 449657"/>
              <a:gd name="connsiteX4-69" fmla="*/ 0 w 9144000"/>
              <a:gd name="connsiteY4-70" fmla="*/ 269637 h 449657"/>
              <a:gd name="connsiteX0-71" fmla="*/ 0 w 9144000"/>
              <a:gd name="connsiteY0-72" fmla="*/ 269637 h 449657"/>
              <a:gd name="connsiteX1-73" fmla="*/ 9144000 w 9144000"/>
              <a:gd name="connsiteY1-74" fmla="*/ 269637 h 449657"/>
              <a:gd name="connsiteX2-75" fmla="*/ 9144000 w 9144000"/>
              <a:gd name="connsiteY2-76" fmla="*/ 404652 h 449657"/>
              <a:gd name="connsiteX3-77" fmla="*/ 0 w 9144000"/>
              <a:gd name="connsiteY3-78" fmla="*/ 449657 h 449657"/>
              <a:gd name="connsiteX4-79" fmla="*/ 0 w 9144000"/>
              <a:gd name="connsiteY4-80" fmla="*/ 269637 h 449657"/>
              <a:gd name="connsiteX0-81" fmla="*/ 0 w 9144000"/>
              <a:gd name="connsiteY0-82" fmla="*/ 269637 h 449657"/>
              <a:gd name="connsiteX1-83" fmla="*/ 9144000 w 9144000"/>
              <a:gd name="connsiteY1-84" fmla="*/ 269637 h 449657"/>
              <a:gd name="connsiteX2-85" fmla="*/ 9144000 w 9144000"/>
              <a:gd name="connsiteY2-86" fmla="*/ 404652 h 449657"/>
              <a:gd name="connsiteX3-87" fmla="*/ 0 w 9144000"/>
              <a:gd name="connsiteY3-88" fmla="*/ 449657 h 449657"/>
              <a:gd name="connsiteX4-89" fmla="*/ 0 w 9144000"/>
              <a:gd name="connsiteY4-90" fmla="*/ 269637 h 449657"/>
              <a:gd name="connsiteX0-91" fmla="*/ 0 w 9144000"/>
              <a:gd name="connsiteY0-92" fmla="*/ 269637 h 449657"/>
              <a:gd name="connsiteX1-93" fmla="*/ 9144000 w 9144000"/>
              <a:gd name="connsiteY1-94" fmla="*/ 269637 h 449657"/>
              <a:gd name="connsiteX2-95" fmla="*/ 9144000 w 9144000"/>
              <a:gd name="connsiteY2-96" fmla="*/ 404652 h 449657"/>
              <a:gd name="connsiteX3-97" fmla="*/ 0 w 9144000"/>
              <a:gd name="connsiteY3-98" fmla="*/ 449657 h 449657"/>
              <a:gd name="connsiteX4-99" fmla="*/ 0 w 9144000"/>
              <a:gd name="connsiteY4-100" fmla="*/ 269637 h 449657"/>
              <a:gd name="connsiteX0-101" fmla="*/ 0 w 9144000"/>
              <a:gd name="connsiteY0-102" fmla="*/ 269637 h 540060"/>
              <a:gd name="connsiteX1-103" fmla="*/ 9144000 w 9144000"/>
              <a:gd name="connsiteY1-104" fmla="*/ 269637 h 540060"/>
              <a:gd name="connsiteX2-105" fmla="*/ 9144000 w 9144000"/>
              <a:gd name="connsiteY2-106" fmla="*/ 540060 h 540060"/>
              <a:gd name="connsiteX3-107" fmla="*/ 0 w 9144000"/>
              <a:gd name="connsiteY3-108" fmla="*/ 449657 h 540060"/>
              <a:gd name="connsiteX4-109" fmla="*/ 0 w 9144000"/>
              <a:gd name="connsiteY4-110" fmla="*/ 269637 h 540060"/>
              <a:gd name="connsiteX0-111" fmla="*/ 0 w 9144000"/>
              <a:gd name="connsiteY0-112" fmla="*/ 269637 h 540060"/>
              <a:gd name="connsiteX1-113" fmla="*/ 9144000 w 9144000"/>
              <a:gd name="connsiteY1-114" fmla="*/ 450049 h 540060"/>
              <a:gd name="connsiteX2-115" fmla="*/ 9144000 w 9144000"/>
              <a:gd name="connsiteY2-116" fmla="*/ 540060 h 540060"/>
              <a:gd name="connsiteX3-117" fmla="*/ 0 w 9144000"/>
              <a:gd name="connsiteY3-118" fmla="*/ 449657 h 540060"/>
              <a:gd name="connsiteX4-119" fmla="*/ 0 w 9144000"/>
              <a:gd name="connsiteY4-120" fmla="*/ 269637 h 540060"/>
              <a:gd name="connsiteX0-121" fmla="*/ 0 w 9144000"/>
              <a:gd name="connsiteY0-122" fmla="*/ 269637 h 675074"/>
              <a:gd name="connsiteX1-123" fmla="*/ 9144000 w 9144000"/>
              <a:gd name="connsiteY1-124" fmla="*/ 450049 h 675074"/>
              <a:gd name="connsiteX2-125" fmla="*/ 9144000 w 9144000"/>
              <a:gd name="connsiteY2-126" fmla="*/ 675074 h 675074"/>
              <a:gd name="connsiteX3-127" fmla="*/ 0 w 9144000"/>
              <a:gd name="connsiteY3-128" fmla="*/ 449657 h 675074"/>
              <a:gd name="connsiteX4-129" fmla="*/ 0 w 9144000"/>
              <a:gd name="connsiteY4-130" fmla="*/ 269637 h 675074"/>
              <a:gd name="connsiteX0-131" fmla="*/ 0 w 9144000"/>
              <a:gd name="connsiteY0-132" fmla="*/ 269637 h 675074"/>
              <a:gd name="connsiteX1-133" fmla="*/ 9144000 w 9144000"/>
              <a:gd name="connsiteY1-134" fmla="*/ 450049 h 675074"/>
              <a:gd name="connsiteX2-135" fmla="*/ 9144000 w 9144000"/>
              <a:gd name="connsiteY2-136" fmla="*/ 675074 h 675074"/>
              <a:gd name="connsiteX3-137" fmla="*/ 0 w 9144000"/>
              <a:gd name="connsiteY3-138" fmla="*/ 449657 h 675074"/>
              <a:gd name="connsiteX4-139" fmla="*/ 0 w 9144000"/>
              <a:gd name="connsiteY4-140" fmla="*/ 269637 h 675074"/>
              <a:gd name="connsiteX0-141" fmla="*/ 0 w 9144000"/>
              <a:gd name="connsiteY0-142" fmla="*/ 269637 h 832275"/>
              <a:gd name="connsiteX1-143" fmla="*/ 9144000 w 9144000"/>
              <a:gd name="connsiteY1-144" fmla="*/ 450049 h 832275"/>
              <a:gd name="connsiteX2-145" fmla="*/ 9144000 w 9144000"/>
              <a:gd name="connsiteY2-146" fmla="*/ 832275 h 832275"/>
              <a:gd name="connsiteX3-147" fmla="*/ 0 w 9144000"/>
              <a:gd name="connsiteY3-148" fmla="*/ 449657 h 832275"/>
              <a:gd name="connsiteX4-149" fmla="*/ 0 w 9144000"/>
              <a:gd name="connsiteY4-150" fmla="*/ 269637 h 832275"/>
              <a:gd name="connsiteX0-151" fmla="*/ 0 w 9144000"/>
              <a:gd name="connsiteY0-152" fmla="*/ 269637 h 832275"/>
              <a:gd name="connsiteX1-153" fmla="*/ 9144000 w 9144000"/>
              <a:gd name="connsiteY1-154" fmla="*/ 652255 h 832275"/>
              <a:gd name="connsiteX2-155" fmla="*/ 9144000 w 9144000"/>
              <a:gd name="connsiteY2-156" fmla="*/ 832275 h 832275"/>
              <a:gd name="connsiteX3-157" fmla="*/ 0 w 9144000"/>
              <a:gd name="connsiteY3-158" fmla="*/ 449657 h 832275"/>
              <a:gd name="connsiteX4-159" fmla="*/ 0 w 9144000"/>
              <a:gd name="connsiteY4-160" fmla="*/ 269637 h 832275"/>
              <a:gd name="connsiteX0-161" fmla="*/ 0 w 9144000"/>
              <a:gd name="connsiteY0-162" fmla="*/ 269637 h 832275"/>
              <a:gd name="connsiteX1-163" fmla="*/ 9144000 w 9144000"/>
              <a:gd name="connsiteY1-164" fmla="*/ 652255 h 832275"/>
              <a:gd name="connsiteX2-165" fmla="*/ 9144000 w 9144000"/>
              <a:gd name="connsiteY2-166" fmla="*/ 832275 h 832275"/>
              <a:gd name="connsiteX3-167" fmla="*/ 0 w 9144000"/>
              <a:gd name="connsiteY3-168" fmla="*/ 630070 h 832275"/>
              <a:gd name="connsiteX4-169" fmla="*/ 0 w 9144000"/>
              <a:gd name="connsiteY4-170" fmla="*/ 269637 h 832275"/>
              <a:gd name="connsiteX0-171" fmla="*/ 0 w 9144000"/>
              <a:gd name="connsiteY0-172" fmla="*/ 269637 h 561852"/>
              <a:gd name="connsiteX1-173" fmla="*/ 9144000 w 9144000"/>
              <a:gd name="connsiteY1-174" fmla="*/ 381832 h 561852"/>
              <a:gd name="connsiteX2-175" fmla="*/ 9144000 w 9144000"/>
              <a:gd name="connsiteY2-176" fmla="*/ 561852 h 561852"/>
              <a:gd name="connsiteX3-177" fmla="*/ 0 w 9144000"/>
              <a:gd name="connsiteY3-178" fmla="*/ 359647 h 561852"/>
              <a:gd name="connsiteX4-179" fmla="*/ 0 w 9144000"/>
              <a:gd name="connsiteY4-180" fmla="*/ 269637 h 561852"/>
              <a:gd name="connsiteX0-181" fmla="*/ 0 w 9144000"/>
              <a:gd name="connsiteY0-182" fmla="*/ 269637 h 651863"/>
              <a:gd name="connsiteX1-183" fmla="*/ 9144000 w 9144000"/>
              <a:gd name="connsiteY1-184" fmla="*/ 471843 h 651863"/>
              <a:gd name="connsiteX2-185" fmla="*/ 9144000 w 9144000"/>
              <a:gd name="connsiteY2-186" fmla="*/ 651863 h 651863"/>
              <a:gd name="connsiteX3-187" fmla="*/ 0 w 9144000"/>
              <a:gd name="connsiteY3-188" fmla="*/ 449658 h 651863"/>
              <a:gd name="connsiteX4-189" fmla="*/ 0 w 9144000"/>
              <a:gd name="connsiteY4-190" fmla="*/ 269637 h 651863"/>
              <a:gd name="connsiteX0-191" fmla="*/ 0 w 9144000"/>
              <a:gd name="connsiteY0-192" fmla="*/ 269637 h 651863"/>
              <a:gd name="connsiteX1-193" fmla="*/ 9144000 w 9144000"/>
              <a:gd name="connsiteY1-194" fmla="*/ 471843 h 651863"/>
              <a:gd name="connsiteX2-195" fmla="*/ 9144000 w 9144000"/>
              <a:gd name="connsiteY2-196" fmla="*/ 651863 h 651863"/>
              <a:gd name="connsiteX3-197" fmla="*/ 0 w 9144000"/>
              <a:gd name="connsiteY3-198" fmla="*/ 449658 h 651863"/>
              <a:gd name="connsiteX4-199" fmla="*/ 0 w 9144000"/>
              <a:gd name="connsiteY4-200" fmla="*/ 269637 h 651863"/>
              <a:gd name="connsiteX0-201" fmla="*/ 0 w 9144000"/>
              <a:gd name="connsiteY0-202" fmla="*/ 208677 h 590903"/>
              <a:gd name="connsiteX1-203" fmla="*/ 9144000 w 9144000"/>
              <a:gd name="connsiteY1-204" fmla="*/ 410883 h 590903"/>
              <a:gd name="connsiteX2-205" fmla="*/ 9144000 w 9144000"/>
              <a:gd name="connsiteY2-206" fmla="*/ 590903 h 590903"/>
              <a:gd name="connsiteX3-207" fmla="*/ 0 w 9144000"/>
              <a:gd name="connsiteY3-208" fmla="*/ 388698 h 590903"/>
              <a:gd name="connsiteX4-209" fmla="*/ 0 w 9144000"/>
              <a:gd name="connsiteY4-210" fmla="*/ 208677 h 590903"/>
              <a:gd name="connsiteX0-211" fmla="*/ 0 w 9144000"/>
              <a:gd name="connsiteY0-212" fmla="*/ 208677 h 590903"/>
              <a:gd name="connsiteX1-213" fmla="*/ 9144000 w 9144000"/>
              <a:gd name="connsiteY1-214" fmla="*/ 410883 h 590903"/>
              <a:gd name="connsiteX2-215" fmla="*/ 9144000 w 9144000"/>
              <a:gd name="connsiteY2-216" fmla="*/ 590903 h 590903"/>
              <a:gd name="connsiteX3-217" fmla="*/ 0 w 9144000"/>
              <a:gd name="connsiteY3-218" fmla="*/ 388698 h 590903"/>
              <a:gd name="connsiteX4-219" fmla="*/ 0 w 9144000"/>
              <a:gd name="connsiteY4-220" fmla="*/ 208677 h 590903"/>
              <a:gd name="connsiteX0-221" fmla="*/ 0 w 9144000"/>
              <a:gd name="connsiteY0-222" fmla="*/ 415941 h 798167"/>
              <a:gd name="connsiteX1-223" fmla="*/ 9144000 w 9144000"/>
              <a:gd name="connsiteY1-224" fmla="*/ 618147 h 798167"/>
              <a:gd name="connsiteX2-225" fmla="*/ 9144000 w 9144000"/>
              <a:gd name="connsiteY2-226" fmla="*/ 798167 h 798167"/>
              <a:gd name="connsiteX3-227" fmla="*/ 0 w 9144000"/>
              <a:gd name="connsiteY3-228" fmla="*/ 595962 h 798167"/>
              <a:gd name="connsiteX4-229" fmla="*/ 0 w 9144000"/>
              <a:gd name="connsiteY4-230" fmla="*/ 415941 h 798167"/>
              <a:gd name="connsiteX0-231" fmla="*/ 0 w 9144000"/>
              <a:gd name="connsiteY0-232" fmla="*/ 415941 h 798167"/>
              <a:gd name="connsiteX1-233" fmla="*/ 9144000 w 9144000"/>
              <a:gd name="connsiteY1-234" fmla="*/ 618147 h 798167"/>
              <a:gd name="connsiteX2-235" fmla="*/ 9144000 w 9144000"/>
              <a:gd name="connsiteY2-236" fmla="*/ 798167 h 798167"/>
              <a:gd name="connsiteX3-237" fmla="*/ 0 w 9144000"/>
              <a:gd name="connsiteY3-238" fmla="*/ 595962 h 798167"/>
              <a:gd name="connsiteX4-239" fmla="*/ 0 w 9144000"/>
              <a:gd name="connsiteY4-240" fmla="*/ 415941 h 798167"/>
              <a:gd name="connsiteX0-241" fmla="*/ 0 w 9144000"/>
              <a:gd name="connsiteY0-242" fmla="*/ 415941 h 798167"/>
              <a:gd name="connsiteX1-243" fmla="*/ 9144000 w 9144000"/>
              <a:gd name="connsiteY1-244" fmla="*/ 618147 h 798167"/>
              <a:gd name="connsiteX2-245" fmla="*/ 9144000 w 9144000"/>
              <a:gd name="connsiteY2-246" fmla="*/ 798167 h 798167"/>
              <a:gd name="connsiteX3-247" fmla="*/ 0 w 9144000"/>
              <a:gd name="connsiteY3-248" fmla="*/ 595962 h 798167"/>
              <a:gd name="connsiteX4-249" fmla="*/ 0 w 9144000"/>
              <a:gd name="connsiteY4-250" fmla="*/ 415941 h 798167"/>
              <a:gd name="connsiteX0-251" fmla="*/ 0 w 9144000"/>
              <a:gd name="connsiteY0-252" fmla="*/ 415941 h 798167"/>
              <a:gd name="connsiteX1-253" fmla="*/ 9144000 w 9144000"/>
              <a:gd name="connsiteY1-254" fmla="*/ 618147 h 798167"/>
              <a:gd name="connsiteX2-255" fmla="*/ 9144000 w 9144000"/>
              <a:gd name="connsiteY2-256" fmla="*/ 798167 h 798167"/>
              <a:gd name="connsiteX3-257" fmla="*/ 0 w 9144000"/>
              <a:gd name="connsiteY3-258" fmla="*/ 595962 h 798167"/>
              <a:gd name="connsiteX4-259" fmla="*/ 0 w 9144000"/>
              <a:gd name="connsiteY4-260" fmla="*/ 415941 h 798167"/>
              <a:gd name="connsiteX0-261" fmla="*/ 0 w 9144000"/>
              <a:gd name="connsiteY0-262" fmla="*/ 415941 h 865992"/>
              <a:gd name="connsiteX1-263" fmla="*/ 9144000 w 9144000"/>
              <a:gd name="connsiteY1-264" fmla="*/ 618147 h 865992"/>
              <a:gd name="connsiteX2-265" fmla="*/ 9144000 w 9144000"/>
              <a:gd name="connsiteY2-266" fmla="*/ 865992 h 865992"/>
              <a:gd name="connsiteX3-267" fmla="*/ 0 w 9144000"/>
              <a:gd name="connsiteY3-268" fmla="*/ 595962 h 865992"/>
              <a:gd name="connsiteX4-269" fmla="*/ 0 w 9144000"/>
              <a:gd name="connsiteY4-270" fmla="*/ 415941 h 865992"/>
              <a:gd name="connsiteX0-271" fmla="*/ 0 w 9144000"/>
              <a:gd name="connsiteY0-272" fmla="*/ 415941 h 865992"/>
              <a:gd name="connsiteX1-273" fmla="*/ 9144000 w 9144000"/>
              <a:gd name="connsiteY1-274" fmla="*/ 618147 h 865992"/>
              <a:gd name="connsiteX2-275" fmla="*/ 9144000 w 9144000"/>
              <a:gd name="connsiteY2-276" fmla="*/ 865992 h 865992"/>
              <a:gd name="connsiteX3-277" fmla="*/ 0 w 9144000"/>
              <a:gd name="connsiteY3-278" fmla="*/ 595962 h 865992"/>
              <a:gd name="connsiteX4-279" fmla="*/ 0 w 9144000"/>
              <a:gd name="connsiteY4-280" fmla="*/ 415941 h 865992"/>
              <a:gd name="connsiteX0-281" fmla="*/ 0 w 9144000"/>
              <a:gd name="connsiteY0-282" fmla="*/ 415941 h 865992"/>
              <a:gd name="connsiteX1-283" fmla="*/ 9144000 w 9144000"/>
              <a:gd name="connsiteY1-284" fmla="*/ 618147 h 865992"/>
              <a:gd name="connsiteX2-285" fmla="*/ 9144000 w 9144000"/>
              <a:gd name="connsiteY2-286" fmla="*/ 865992 h 865992"/>
              <a:gd name="connsiteX3-287" fmla="*/ 0 w 9144000"/>
              <a:gd name="connsiteY3-288" fmla="*/ 595962 h 865992"/>
              <a:gd name="connsiteX4-289" fmla="*/ 0 w 9144000"/>
              <a:gd name="connsiteY4-290" fmla="*/ 415941 h 865992"/>
              <a:gd name="connsiteX0-291" fmla="*/ 0 w 9144000"/>
              <a:gd name="connsiteY0-292" fmla="*/ 415941 h 865992"/>
              <a:gd name="connsiteX1-293" fmla="*/ 9144000 w 9144000"/>
              <a:gd name="connsiteY1-294" fmla="*/ 618147 h 865992"/>
              <a:gd name="connsiteX2-295" fmla="*/ 9144000 w 9144000"/>
              <a:gd name="connsiteY2-296" fmla="*/ 865992 h 865992"/>
              <a:gd name="connsiteX3-297" fmla="*/ 0 w 9144000"/>
              <a:gd name="connsiteY3-298" fmla="*/ 509715 h 865992"/>
              <a:gd name="connsiteX4-299" fmla="*/ 0 w 9144000"/>
              <a:gd name="connsiteY4-300" fmla="*/ 415941 h 865992"/>
              <a:gd name="connsiteX0-301" fmla="*/ 0 w 9144000"/>
              <a:gd name="connsiteY0-302" fmla="*/ 415941 h 865992"/>
              <a:gd name="connsiteX1-303" fmla="*/ 9144000 w 9144000"/>
              <a:gd name="connsiteY1-304" fmla="*/ 618147 h 865992"/>
              <a:gd name="connsiteX2-305" fmla="*/ 9144000 w 9144000"/>
              <a:gd name="connsiteY2-306" fmla="*/ 865992 h 865992"/>
              <a:gd name="connsiteX3-307" fmla="*/ 0 w 9144000"/>
              <a:gd name="connsiteY3-308" fmla="*/ 509715 h 865992"/>
              <a:gd name="connsiteX4-309" fmla="*/ 0 w 9144000"/>
              <a:gd name="connsiteY4-310" fmla="*/ 415941 h 865992"/>
              <a:gd name="connsiteX0-311" fmla="*/ 0 w 9144000"/>
              <a:gd name="connsiteY0-312" fmla="*/ 415941 h 865992"/>
              <a:gd name="connsiteX1-313" fmla="*/ 9144000 w 9144000"/>
              <a:gd name="connsiteY1-314" fmla="*/ 618147 h 865992"/>
              <a:gd name="connsiteX2-315" fmla="*/ 9144000 w 9144000"/>
              <a:gd name="connsiteY2-316" fmla="*/ 865992 h 865992"/>
              <a:gd name="connsiteX3-317" fmla="*/ 0 w 9144000"/>
              <a:gd name="connsiteY3-318" fmla="*/ 509715 h 865992"/>
              <a:gd name="connsiteX4-319" fmla="*/ 0 w 9144000"/>
              <a:gd name="connsiteY4-320" fmla="*/ 415941 h 865992"/>
              <a:gd name="connsiteX0-321" fmla="*/ 0 w 9144000"/>
              <a:gd name="connsiteY0-322" fmla="*/ 415941 h 865992"/>
              <a:gd name="connsiteX1-323" fmla="*/ 9144000 w 9144000"/>
              <a:gd name="connsiteY1-324" fmla="*/ 618147 h 865992"/>
              <a:gd name="connsiteX2-325" fmla="*/ 9144000 w 9144000"/>
              <a:gd name="connsiteY2-326" fmla="*/ 865992 h 865992"/>
              <a:gd name="connsiteX3-327" fmla="*/ 0 w 9144000"/>
              <a:gd name="connsiteY3-328" fmla="*/ 509715 h 865992"/>
              <a:gd name="connsiteX4-329" fmla="*/ 0 w 9144000"/>
              <a:gd name="connsiteY4-330" fmla="*/ 415941 h 865992"/>
              <a:gd name="connsiteX0-331" fmla="*/ 0 w 9144000"/>
              <a:gd name="connsiteY0-332" fmla="*/ 415941 h 865992"/>
              <a:gd name="connsiteX1-333" fmla="*/ 9144000 w 9144000"/>
              <a:gd name="connsiteY1-334" fmla="*/ 618147 h 865992"/>
              <a:gd name="connsiteX2-335" fmla="*/ 9144000 w 9144000"/>
              <a:gd name="connsiteY2-336" fmla="*/ 865992 h 865992"/>
              <a:gd name="connsiteX3-337" fmla="*/ 0 w 9144000"/>
              <a:gd name="connsiteY3-338" fmla="*/ 566912 h 865992"/>
              <a:gd name="connsiteX4-339" fmla="*/ 0 w 9144000"/>
              <a:gd name="connsiteY4-340" fmla="*/ 415941 h 865992"/>
              <a:gd name="connsiteX0-341" fmla="*/ 0 w 9144000"/>
              <a:gd name="connsiteY0-342" fmla="*/ 415941 h 760026"/>
              <a:gd name="connsiteX1-343" fmla="*/ 9144000 w 9144000"/>
              <a:gd name="connsiteY1-344" fmla="*/ 512181 h 760026"/>
              <a:gd name="connsiteX2-345" fmla="*/ 9144000 w 9144000"/>
              <a:gd name="connsiteY2-346" fmla="*/ 760026 h 760026"/>
              <a:gd name="connsiteX3-347" fmla="*/ 0 w 9144000"/>
              <a:gd name="connsiteY3-348" fmla="*/ 460946 h 760026"/>
              <a:gd name="connsiteX4-349" fmla="*/ 0 w 9144000"/>
              <a:gd name="connsiteY4-350" fmla="*/ 415941 h 760026"/>
              <a:gd name="connsiteX0-351" fmla="*/ 0 w 9144000"/>
              <a:gd name="connsiteY0-352" fmla="*/ 415941 h 850036"/>
              <a:gd name="connsiteX1-353" fmla="*/ 9144000 w 9144000"/>
              <a:gd name="connsiteY1-354" fmla="*/ 602191 h 850036"/>
              <a:gd name="connsiteX2-355" fmla="*/ 9144000 w 9144000"/>
              <a:gd name="connsiteY2-356" fmla="*/ 850036 h 850036"/>
              <a:gd name="connsiteX3-357" fmla="*/ 0 w 9144000"/>
              <a:gd name="connsiteY3-358" fmla="*/ 550956 h 850036"/>
              <a:gd name="connsiteX4-359" fmla="*/ 0 w 9144000"/>
              <a:gd name="connsiteY4-360" fmla="*/ 415941 h 850036"/>
              <a:gd name="connsiteX0-361" fmla="*/ 0 w 9144000"/>
              <a:gd name="connsiteY0-362" fmla="*/ 428133 h 862228"/>
              <a:gd name="connsiteX1-363" fmla="*/ 9144000 w 9144000"/>
              <a:gd name="connsiteY1-364" fmla="*/ 614383 h 862228"/>
              <a:gd name="connsiteX2-365" fmla="*/ 9144000 w 9144000"/>
              <a:gd name="connsiteY2-366" fmla="*/ 862228 h 862228"/>
              <a:gd name="connsiteX3-367" fmla="*/ 0 w 9144000"/>
              <a:gd name="connsiteY3-368" fmla="*/ 563148 h 862228"/>
              <a:gd name="connsiteX4-369" fmla="*/ 0 w 9144000"/>
              <a:gd name="connsiteY4-370" fmla="*/ 428133 h 862228"/>
              <a:gd name="connsiteX0-371" fmla="*/ 0 w 9144000"/>
              <a:gd name="connsiteY0-372" fmla="*/ 354981 h 789076"/>
              <a:gd name="connsiteX1-373" fmla="*/ 9144000 w 9144000"/>
              <a:gd name="connsiteY1-374" fmla="*/ 541231 h 789076"/>
              <a:gd name="connsiteX2-375" fmla="*/ 9144000 w 9144000"/>
              <a:gd name="connsiteY2-376" fmla="*/ 789076 h 789076"/>
              <a:gd name="connsiteX3-377" fmla="*/ 0 w 9144000"/>
              <a:gd name="connsiteY3-378" fmla="*/ 489996 h 789076"/>
              <a:gd name="connsiteX4-379" fmla="*/ 0 w 9144000"/>
              <a:gd name="connsiteY4-380" fmla="*/ 354981 h 789076"/>
              <a:gd name="connsiteX0-381" fmla="*/ 0 w 9144000"/>
              <a:gd name="connsiteY0-382" fmla="*/ 452517 h 886612"/>
              <a:gd name="connsiteX1-383" fmla="*/ 9144000 w 9144000"/>
              <a:gd name="connsiteY1-384" fmla="*/ 638767 h 886612"/>
              <a:gd name="connsiteX2-385" fmla="*/ 9144000 w 9144000"/>
              <a:gd name="connsiteY2-386" fmla="*/ 886612 h 886612"/>
              <a:gd name="connsiteX3-387" fmla="*/ 0 w 9144000"/>
              <a:gd name="connsiteY3-388" fmla="*/ 587532 h 886612"/>
              <a:gd name="connsiteX4-389" fmla="*/ 0 w 9144000"/>
              <a:gd name="connsiteY4-390" fmla="*/ 452517 h 886612"/>
              <a:gd name="connsiteX0-391" fmla="*/ 0 w 9144000"/>
              <a:gd name="connsiteY0-392" fmla="*/ 452517 h 886612"/>
              <a:gd name="connsiteX1-393" fmla="*/ 9144000 w 9144000"/>
              <a:gd name="connsiteY1-394" fmla="*/ 638767 h 886612"/>
              <a:gd name="connsiteX2-395" fmla="*/ 9144000 w 9144000"/>
              <a:gd name="connsiteY2-396" fmla="*/ 886612 h 886612"/>
              <a:gd name="connsiteX3-397" fmla="*/ 0 w 9144000"/>
              <a:gd name="connsiteY3-398" fmla="*/ 587532 h 886612"/>
              <a:gd name="connsiteX4-399" fmla="*/ 0 w 9144000"/>
              <a:gd name="connsiteY4-400" fmla="*/ 452517 h 886612"/>
              <a:gd name="connsiteX0-401" fmla="*/ 0 w 9144000"/>
              <a:gd name="connsiteY0-402" fmla="*/ 452517 h 886612"/>
              <a:gd name="connsiteX1-403" fmla="*/ 9144000 w 9144000"/>
              <a:gd name="connsiteY1-404" fmla="*/ 638767 h 886612"/>
              <a:gd name="connsiteX2-405" fmla="*/ 9144000 w 9144000"/>
              <a:gd name="connsiteY2-406" fmla="*/ 886612 h 886612"/>
              <a:gd name="connsiteX3-407" fmla="*/ 0 w 9144000"/>
              <a:gd name="connsiteY3-408" fmla="*/ 587532 h 886612"/>
              <a:gd name="connsiteX4-409" fmla="*/ 0 w 9144000"/>
              <a:gd name="connsiteY4-410" fmla="*/ 452517 h 886612"/>
              <a:gd name="connsiteX0-411" fmla="*/ 0 w 9144000"/>
              <a:gd name="connsiteY0-412" fmla="*/ 347213 h 781308"/>
              <a:gd name="connsiteX1-413" fmla="*/ 9144000 w 9144000"/>
              <a:gd name="connsiteY1-414" fmla="*/ 533463 h 781308"/>
              <a:gd name="connsiteX2-415" fmla="*/ 9144000 w 9144000"/>
              <a:gd name="connsiteY2-416" fmla="*/ 781308 h 781308"/>
              <a:gd name="connsiteX3-417" fmla="*/ 0 w 9144000"/>
              <a:gd name="connsiteY3-418" fmla="*/ 482228 h 781308"/>
              <a:gd name="connsiteX4-419" fmla="*/ 0 w 9144000"/>
              <a:gd name="connsiteY4-420" fmla="*/ 347213 h 781308"/>
              <a:gd name="connsiteX0-421" fmla="*/ 0 w 9144000"/>
              <a:gd name="connsiteY0-422" fmla="*/ 530093 h 964188"/>
              <a:gd name="connsiteX1-423" fmla="*/ 9144000 w 9144000"/>
              <a:gd name="connsiteY1-424" fmla="*/ 716343 h 964188"/>
              <a:gd name="connsiteX2-425" fmla="*/ 9144000 w 9144000"/>
              <a:gd name="connsiteY2-426" fmla="*/ 964188 h 964188"/>
              <a:gd name="connsiteX3-427" fmla="*/ 0 w 9144000"/>
              <a:gd name="connsiteY3-428" fmla="*/ 665108 h 964188"/>
              <a:gd name="connsiteX4-429" fmla="*/ 0 w 9144000"/>
              <a:gd name="connsiteY4-430" fmla="*/ 530093 h 964188"/>
              <a:gd name="connsiteX0-431" fmla="*/ 0 w 9144000"/>
              <a:gd name="connsiteY0-432" fmla="*/ 465128 h 899223"/>
              <a:gd name="connsiteX1-433" fmla="*/ 9144000 w 9144000"/>
              <a:gd name="connsiteY1-434" fmla="*/ 651378 h 899223"/>
              <a:gd name="connsiteX2-435" fmla="*/ 9144000 w 9144000"/>
              <a:gd name="connsiteY2-436" fmla="*/ 899223 h 899223"/>
              <a:gd name="connsiteX3-437" fmla="*/ 0 w 9144000"/>
              <a:gd name="connsiteY3-438" fmla="*/ 600143 h 899223"/>
              <a:gd name="connsiteX4-439" fmla="*/ 0 w 9144000"/>
              <a:gd name="connsiteY4-440" fmla="*/ 465128 h 899223"/>
              <a:gd name="connsiteX0-441" fmla="*/ 0 w 9144000"/>
              <a:gd name="connsiteY0-442" fmla="*/ 384208 h 818303"/>
              <a:gd name="connsiteX1-443" fmla="*/ 9144000 w 9144000"/>
              <a:gd name="connsiteY1-444" fmla="*/ 570458 h 818303"/>
              <a:gd name="connsiteX2-445" fmla="*/ 9144000 w 9144000"/>
              <a:gd name="connsiteY2-446" fmla="*/ 818303 h 818303"/>
              <a:gd name="connsiteX3-447" fmla="*/ 0 w 9144000"/>
              <a:gd name="connsiteY3-448" fmla="*/ 519223 h 818303"/>
              <a:gd name="connsiteX4-449" fmla="*/ 0 w 9144000"/>
              <a:gd name="connsiteY4-450" fmla="*/ 384208 h 818303"/>
              <a:gd name="connsiteX0-451" fmla="*/ 0 w 9144000"/>
              <a:gd name="connsiteY0-452" fmla="*/ 542704 h 976799"/>
              <a:gd name="connsiteX1-453" fmla="*/ 9144000 w 9144000"/>
              <a:gd name="connsiteY1-454" fmla="*/ 728954 h 976799"/>
              <a:gd name="connsiteX2-455" fmla="*/ 9144000 w 9144000"/>
              <a:gd name="connsiteY2-456" fmla="*/ 976799 h 976799"/>
              <a:gd name="connsiteX3-457" fmla="*/ 0 w 9144000"/>
              <a:gd name="connsiteY3-458" fmla="*/ 677719 h 976799"/>
              <a:gd name="connsiteX4-459" fmla="*/ 0 w 9144000"/>
              <a:gd name="connsiteY4-460" fmla="*/ 542704 h 976799"/>
              <a:gd name="connsiteX0-461" fmla="*/ 0 w 9144000"/>
              <a:gd name="connsiteY0-462" fmla="*/ 477739 h 911834"/>
              <a:gd name="connsiteX1-463" fmla="*/ 9144000 w 9144000"/>
              <a:gd name="connsiteY1-464" fmla="*/ 663989 h 911834"/>
              <a:gd name="connsiteX2-465" fmla="*/ 9144000 w 9144000"/>
              <a:gd name="connsiteY2-466" fmla="*/ 911834 h 911834"/>
              <a:gd name="connsiteX3-467" fmla="*/ 0 w 9144000"/>
              <a:gd name="connsiteY3-468" fmla="*/ 612754 h 911834"/>
              <a:gd name="connsiteX4-469" fmla="*/ 0 w 9144000"/>
              <a:gd name="connsiteY4-470" fmla="*/ 477739 h 911834"/>
              <a:gd name="connsiteX0-471" fmla="*/ 0 w 9144000"/>
              <a:gd name="connsiteY0-472" fmla="*/ 396819 h 830914"/>
              <a:gd name="connsiteX1-473" fmla="*/ 9144000 w 9144000"/>
              <a:gd name="connsiteY1-474" fmla="*/ 583069 h 830914"/>
              <a:gd name="connsiteX2-475" fmla="*/ 9144000 w 9144000"/>
              <a:gd name="connsiteY2-476" fmla="*/ 830914 h 830914"/>
              <a:gd name="connsiteX3-477" fmla="*/ 0 w 9144000"/>
              <a:gd name="connsiteY3-478" fmla="*/ 531834 h 830914"/>
              <a:gd name="connsiteX4-479" fmla="*/ 0 w 9144000"/>
              <a:gd name="connsiteY4-480" fmla="*/ 396819 h 830914"/>
              <a:gd name="connsiteX0-481" fmla="*/ 0 w 9144000"/>
              <a:gd name="connsiteY0-482" fmla="*/ 591891 h 1025986"/>
              <a:gd name="connsiteX1-483" fmla="*/ 9144000 w 9144000"/>
              <a:gd name="connsiteY1-484" fmla="*/ 778141 h 1025986"/>
              <a:gd name="connsiteX2-485" fmla="*/ 9144000 w 9144000"/>
              <a:gd name="connsiteY2-486" fmla="*/ 1025986 h 1025986"/>
              <a:gd name="connsiteX3-487" fmla="*/ 0 w 9144000"/>
              <a:gd name="connsiteY3-488" fmla="*/ 726906 h 1025986"/>
              <a:gd name="connsiteX4-489" fmla="*/ 0 w 9144000"/>
              <a:gd name="connsiteY4-490" fmla="*/ 591891 h 1025986"/>
              <a:gd name="connsiteX0-491" fmla="*/ 0 w 9144000"/>
              <a:gd name="connsiteY0-492" fmla="*/ 506305 h 940400"/>
              <a:gd name="connsiteX1-493" fmla="*/ 9144000 w 9144000"/>
              <a:gd name="connsiteY1-494" fmla="*/ 692555 h 940400"/>
              <a:gd name="connsiteX2-495" fmla="*/ 9144000 w 9144000"/>
              <a:gd name="connsiteY2-496" fmla="*/ 940400 h 940400"/>
              <a:gd name="connsiteX3-497" fmla="*/ 0 w 9144000"/>
              <a:gd name="connsiteY3-498" fmla="*/ 641320 h 940400"/>
              <a:gd name="connsiteX4-499" fmla="*/ 0 w 9144000"/>
              <a:gd name="connsiteY4-500" fmla="*/ 506305 h 940400"/>
              <a:gd name="connsiteX0-501" fmla="*/ 0 w 9144000"/>
              <a:gd name="connsiteY0-502" fmla="*/ 458198 h 892293"/>
              <a:gd name="connsiteX1-503" fmla="*/ 9144000 w 9144000"/>
              <a:gd name="connsiteY1-504" fmla="*/ 644448 h 892293"/>
              <a:gd name="connsiteX2-505" fmla="*/ 9144000 w 9144000"/>
              <a:gd name="connsiteY2-506" fmla="*/ 892293 h 892293"/>
              <a:gd name="connsiteX3-507" fmla="*/ 0 w 9144000"/>
              <a:gd name="connsiteY3-508" fmla="*/ 593213 h 892293"/>
              <a:gd name="connsiteX4-509" fmla="*/ 0 w 9144000"/>
              <a:gd name="connsiteY4-510" fmla="*/ 458198 h 892293"/>
              <a:gd name="connsiteX0-511" fmla="*/ 0 w 9144000"/>
              <a:gd name="connsiteY0-512" fmla="*/ 377278 h 811373"/>
              <a:gd name="connsiteX1-513" fmla="*/ 9144000 w 9144000"/>
              <a:gd name="connsiteY1-514" fmla="*/ 563528 h 811373"/>
              <a:gd name="connsiteX2-515" fmla="*/ 9144000 w 9144000"/>
              <a:gd name="connsiteY2-516" fmla="*/ 811373 h 811373"/>
              <a:gd name="connsiteX3-517" fmla="*/ 0 w 9144000"/>
              <a:gd name="connsiteY3-518" fmla="*/ 512293 h 811373"/>
              <a:gd name="connsiteX4-519" fmla="*/ 0 w 9144000"/>
              <a:gd name="connsiteY4-520" fmla="*/ 377278 h 811373"/>
              <a:gd name="connsiteX0-521" fmla="*/ 0 w 9144000"/>
              <a:gd name="connsiteY0-522" fmla="*/ 438238 h 872333"/>
              <a:gd name="connsiteX1-523" fmla="*/ 9144000 w 9144000"/>
              <a:gd name="connsiteY1-524" fmla="*/ 624488 h 872333"/>
              <a:gd name="connsiteX2-525" fmla="*/ 9144000 w 9144000"/>
              <a:gd name="connsiteY2-526" fmla="*/ 872333 h 872333"/>
              <a:gd name="connsiteX3-527" fmla="*/ 0 w 9144000"/>
              <a:gd name="connsiteY3-528" fmla="*/ 573253 h 872333"/>
              <a:gd name="connsiteX4-529" fmla="*/ 0 w 9144000"/>
              <a:gd name="connsiteY4-530" fmla="*/ 438238 h 872333"/>
              <a:gd name="connsiteX0-531" fmla="*/ 0 w 9144000"/>
              <a:gd name="connsiteY0-532" fmla="*/ 280358 h 714453"/>
              <a:gd name="connsiteX1-533" fmla="*/ 9144000 w 9144000"/>
              <a:gd name="connsiteY1-534" fmla="*/ 466608 h 714453"/>
              <a:gd name="connsiteX2-535" fmla="*/ 9144000 w 9144000"/>
              <a:gd name="connsiteY2-536" fmla="*/ 714453 h 714453"/>
              <a:gd name="connsiteX3-537" fmla="*/ 0 w 9144000"/>
              <a:gd name="connsiteY3-538" fmla="*/ 415373 h 714453"/>
              <a:gd name="connsiteX4-539" fmla="*/ 0 w 9144000"/>
              <a:gd name="connsiteY4-540" fmla="*/ 280358 h 714453"/>
              <a:gd name="connsiteX0-541" fmla="*/ 0 w 9144000"/>
              <a:gd name="connsiteY0-542" fmla="*/ 377278 h 811373"/>
              <a:gd name="connsiteX1-543" fmla="*/ 9144000 w 9144000"/>
              <a:gd name="connsiteY1-544" fmla="*/ 563528 h 811373"/>
              <a:gd name="connsiteX2-545" fmla="*/ 9144000 w 9144000"/>
              <a:gd name="connsiteY2-546" fmla="*/ 811373 h 811373"/>
              <a:gd name="connsiteX3-547" fmla="*/ 0 w 9144000"/>
              <a:gd name="connsiteY3-548" fmla="*/ 512293 h 811373"/>
              <a:gd name="connsiteX4-549" fmla="*/ 0 w 9144000"/>
              <a:gd name="connsiteY4-550" fmla="*/ 377278 h 811373"/>
              <a:gd name="connsiteX0-551" fmla="*/ 0 w 9144000"/>
              <a:gd name="connsiteY0-552" fmla="*/ 450430 h 884525"/>
              <a:gd name="connsiteX1-553" fmla="*/ 9144000 w 9144000"/>
              <a:gd name="connsiteY1-554" fmla="*/ 636680 h 884525"/>
              <a:gd name="connsiteX2-555" fmla="*/ 9144000 w 9144000"/>
              <a:gd name="connsiteY2-556" fmla="*/ 884525 h 884525"/>
              <a:gd name="connsiteX3-557" fmla="*/ 0 w 9144000"/>
              <a:gd name="connsiteY3-558" fmla="*/ 585445 h 884525"/>
              <a:gd name="connsiteX4-559" fmla="*/ 0 w 9144000"/>
              <a:gd name="connsiteY4-560" fmla="*/ 450430 h 884525"/>
              <a:gd name="connsiteX0-561" fmla="*/ 0 w 9144000"/>
              <a:gd name="connsiteY0-562" fmla="*/ 365747 h 799842"/>
              <a:gd name="connsiteX1-563" fmla="*/ 9144000 w 9144000"/>
              <a:gd name="connsiteY1-564" fmla="*/ 551997 h 799842"/>
              <a:gd name="connsiteX2-565" fmla="*/ 9144000 w 9144000"/>
              <a:gd name="connsiteY2-566" fmla="*/ 799842 h 799842"/>
              <a:gd name="connsiteX3-567" fmla="*/ 0 w 9144000"/>
              <a:gd name="connsiteY3-568" fmla="*/ 500762 h 799842"/>
              <a:gd name="connsiteX4-569" fmla="*/ 0 w 9144000"/>
              <a:gd name="connsiteY4-570" fmla="*/ 365747 h 799842"/>
              <a:gd name="connsiteX0-571" fmla="*/ 0 w 9144000"/>
              <a:gd name="connsiteY0-572" fmla="*/ 463283 h 897378"/>
              <a:gd name="connsiteX1-573" fmla="*/ 9144000 w 9144000"/>
              <a:gd name="connsiteY1-574" fmla="*/ 649533 h 897378"/>
              <a:gd name="connsiteX2-575" fmla="*/ 9144000 w 9144000"/>
              <a:gd name="connsiteY2-576" fmla="*/ 897378 h 897378"/>
              <a:gd name="connsiteX3-577" fmla="*/ 0 w 9144000"/>
              <a:gd name="connsiteY3-578" fmla="*/ 598298 h 897378"/>
              <a:gd name="connsiteX4-579" fmla="*/ 0 w 9144000"/>
              <a:gd name="connsiteY4-580" fmla="*/ 463283 h 897378"/>
              <a:gd name="connsiteX0-581" fmla="*/ 0 w 9144000"/>
              <a:gd name="connsiteY0-582" fmla="*/ 536435 h 970530"/>
              <a:gd name="connsiteX1-583" fmla="*/ 9144000 w 9144000"/>
              <a:gd name="connsiteY1-584" fmla="*/ 722685 h 970530"/>
              <a:gd name="connsiteX2-585" fmla="*/ 9144000 w 9144000"/>
              <a:gd name="connsiteY2-586" fmla="*/ 970530 h 970530"/>
              <a:gd name="connsiteX3-587" fmla="*/ 0 w 9144000"/>
              <a:gd name="connsiteY3-588" fmla="*/ 671450 h 970530"/>
              <a:gd name="connsiteX4-589" fmla="*/ 0 w 9144000"/>
              <a:gd name="connsiteY4-590" fmla="*/ 536435 h 970530"/>
              <a:gd name="connsiteX0-591" fmla="*/ 0 w 9144000"/>
              <a:gd name="connsiteY0-592" fmla="*/ 434894 h 868989"/>
              <a:gd name="connsiteX1-593" fmla="*/ 9144000 w 9144000"/>
              <a:gd name="connsiteY1-594" fmla="*/ 621144 h 868989"/>
              <a:gd name="connsiteX2-595" fmla="*/ 9144000 w 9144000"/>
              <a:gd name="connsiteY2-596" fmla="*/ 868989 h 868989"/>
              <a:gd name="connsiteX3-597" fmla="*/ 0 w 9144000"/>
              <a:gd name="connsiteY3-598" fmla="*/ 569909 h 868989"/>
              <a:gd name="connsiteX4-599" fmla="*/ 0 w 9144000"/>
              <a:gd name="connsiteY4-600" fmla="*/ 434894 h 868989"/>
              <a:gd name="connsiteX0-601" fmla="*/ 0 w 9144000"/>
              <a:gd name="connsiteY0-602" fmla="*/ 373934 h 808029"/>
              <a:gd name="connsiteX1-603" fmla="*/ 9144000 w 9144000"/>
              <a:gd name="connsiteY1-604" fmla="*/ 560184 h 808029"/>
              <a:gd name="connsiteX2-605" fmla="*/ 9144000 w 9144000"/>
              <a:gd name="connsiteY2-606" fmla="*/ 808029 h 808029"/>
              <a:gd name="connsiteX3-607" fmla="*/ 0 w 9144000"/>
              <a:gd name="connsiteY3-608" fmla="*/ 508949 h 808029"/>
              <a:gd name="connsiteX4-609" fmla="*/ 0 w 9144000"/>
              <a:gd name="connsiteY4-610" fmla="*/ 373934 h 808029"/>
              <a:gd name="connsiteX0-611" fmla="*/ 0 w 9144000"/>
              <a:gd name="connsiteY0-612" fmla="*/ 434894 h 868989"/>
              <a:gd name="connsiteX1-613" fmla="*/ 9144000 w 9144000"/>
              <a:gd name="connsiteY1-614" fmla="*/ 621144 h 868989"/>
              <a:gd name="connsiteX2-615" fmla="*/ 9144000 w 9144000"/>
              <a:gd name="connsiteY2-616" fmla="*/ 868989 h 868989"/>
              <a:gd name="connsiteX3-617" fmla="*/ 0 w 9144000"/>
              <a:gd name="connsiteY3-618" fmla="*/ 569909 h 868989"/>
              <a:gd name="connsiteX4-619" fmla="*/ 0 w 9144000"/>
              <a:gd name="connsiteY4-620" fmla="*/ 434894 h 868989"/>
              <a:gd name="connsiteX0-621" fmla="*/ 0 w 9144000"/>
              <a:gd name="connsiteY0-622" fmla="*/ 434894 h 803361"/>
              <a:gd name="connsiteX1-623" fmla="*/ 9144000 w 9144000"/>
              <a:gd name="connsiteY1-624" fmla="*/ 621144 h 803361"/>
              <a:gd name="connsiteX2-625" fmla="*/ 9144000 w 9144000"/>
              <a:gd name="connsiteY2-626" fmla="*/ 803361 h 803361"/>
              <a:gd name="connsiteX3-627" fmla="*/ 0 w 9144000"/>
              <a:gd name="connsiteY3-628" fmla="*/ 569909 h 803361"/>
              <a:gd name="connsiteX4-629" fmla="*/ 0 w 9144000"/>
              <a:gd name="connsiteY4-630" fmla="*/ 434894 h 80336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00" h="803361">
                <a:moveTo>
                  <a:pt x="0" y="434894"/>
                </a:moveTo>
                <a:cubicBezTo>
                  <a:pt x="3687973" y="0"/>
                  <a:pt x="5961894" y="231276"/>
                  <a:pt x="9144000" y="621144"/>
                </a:cubicBezTo>
                <a:lnTo>
                  <a:pt x="9144000" y="803361"/>
                </a:lnTo>
                <a:cubicBezTo>
                  <a:pt x="5530958" y="225931"/>
                  <a:pt x="2442302" y="154536"/>
                  <a:pt x="0" y="569909"/>
                </a:cubicBezTo>
                <a:lnTo>
                  <a:pt x="0" y="434894"/>
                </a:lnTo>
                <a:close/>
              </a:path>
            </a:pathLst>
          </a:cu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822960" fontAlgn="base">
              <a:spcBef>
                <a:spcPct val="0"/>
              </a:spcBef>
              <a:spcAft>
                <a:spcPct val="0"/>
              </a:spcAft>
              <a:defRPr/>
            </a:pPr>
            <a:endParaRPr kumimoji="1" lang="zh-CN" altLang="en-US" sz="1620">
              <a:solidFill>
                <a:srgbClr val="FFFFFF"/>
              </a:solidFill>
            </a:endParaRPr>
          </a:p>
        </p:txBody>
      </p:sp>
      <p:sp>
        <p:nvSpPr>
          <p:cNvPr id="11" name="标题 1"/>
          <p:cNvSpPr>
            <a:spLocks noGrp="1"/>
          </p:cNvSpPr>
          <p:nvPr>
            <p:ph type="title"/>
          </p:nvPr>
        </p:nvSpPr>
        <p:spPr>
          <a:xfrm>
            <a:off x="457200" y="655321"/>
            <a:ext cx="8229600" cy="762318"/>
          </a:xfrm>
          <a:prstGeom prst="rect">
            <a:avLst/>
          </a:prstGeom>
        </p:spPr>
        <p:txBody>
          <a:bodyPr>
            <a:normAutofit/>
          </a:bodyPr>
          <a:lstStyle>
            <a:lvl1pPr algn="l">
              <a:defRPr sz="2880" b="1"/>
            </a:lvl1pPr>
          </a:lstStyle>
          <a:p>
            <a:r>
              <a:rPr lang="zh-CN" altLang="en-US" dirty="0" smtClean="0"/>
              <a:t>单击此处编辑母版标题样式</a:t>
            </a:r>
            <a:endParaRPr lang="zh-CN" altLang="en-US" dirty="0"/>
          </a:p>
        </p:txBody>
      </p:sp>
      <p:sp>
        <p:nvSpPr>
          <p:cNvPr id="12" name="内容占位符 2"/>
          <p:cNvSpPr>
            <a:spLocks noGrp="1"/>
          </p:cNvSpPr>
          <p:nvPr>
            <p:ph idx="1"/>
          </p:nvPr>
        </p:nvSpPr>
        <p:spPr>
          <a:xfrm>
            <a:off x="457200" y="1600201"/>
            <a:ext cx="8229600" cy="4525963"/>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7" name="页脚占位符 3"/>
          <p:cNvSpPr>
            <a:spLocks noGrp="1"/>
          </p:cNvSpPr>
          <p:nvPr>
            <p:ph type="ftr" sz="quarter" idx="10"/>
          </p:nvPr>
        </p:nvSpPr>
        <p:spPr/>
        <p:txBody>
          <a:bodyPr/>
          <a:lstStyle>
            <a:lvl1pPr>
              <a:defRPr/>
            </a:lvl1pPr>
          </a:lstStyle>
          <a:p>
            <a:pPr>
              <a:defRPr/>
            </a:pPr>
            <a:endParaRPr lang="zh-CN" altLang="en-US">
              <a:solidFill>
                <a:srgbClr val="000000"/>
              </a:solidFill>
            </a:endParaRPr>
          </a:p>
        </p:txBody>
      </p:sp>
      <p:sp>
        <p:nvSpPr>
          <p:cNvPr id="8" name="灯片编号占位符 5"/>
          <p:cNvSpPr>
            <a:spLocks noGrp="1"/>
          </p:cNvSpPr>
          <p:nvPr>
            <p:ph type="sldNum" sz="quarter" idx="11"/>
          </p:nvPr>
        </p:nvSpPr>
        <p:spPr>
          <a:xfrm>
            <a:off x="476250" y="6356351"/>
            <a:ext cx="2133600" cy="365125"/>
          </a:xfrm>
        </p:spPr>
        <p:txBody>
          <a:bodyPr/>
          <a:lstStyle>
            <a:lvl1pPr algn="l">
              <a:defRPr b="1">
                <a:solidFill>
                  <a:srgbClr val="C00000"/>
                </a:solidFill>
              </a:defRPr>
            </a:lvl1pPr>
          </a:lstStyle>
          <a:p>
            <a:pPr>
              <a:defRPr/>
            </a:pPr>
            <a:fld id="{3160679A-28A5-4708-B783-D2D49AF36818}" type="slidenum">
              <a:rPr lang="zh-CN" altLang="en-US"/>
              <a:pPr>
                <a:defRPr/>
              </a:pPr>
              <a:t>‹#›</a:t>
            </a:fld>
            <a:endParaRPr lang="en-US" altLang="zh-CN"/>
          </a:p>
        </p:txBody>
      </p:sp>
    </p:spTree>
    <p:extLst>
      <p:ext uri="{BB962C8B-B14F-4D97-AF65-F5344CB8AC3E}">
        <p14:creationId xmlns:p14="http://schemas.microsoft.com/office/powerpoint/2010/main" val="3739214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1974BE99-A1B6-4B81-8EF9-DBE953100912}" type="datetimeFigureOut">
              <a:rPr lang="zh-CN" altLang="en-US" smtClean="0"/>
              <a:t>2021/2/2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3EDC62-35E1-4BFD-AF2C-1638DAAF4D15}" type="slidenum">
              <a:rPr lang="zh-CN" altLang="en-US" smtClean="0"/>
              <a:t>‹#›</a:t>
            </a:fld>
            <a:endParaRPr lang="zh-CN" altLang="en-US"/>
          </a:p>
        </p:txBody>
      </p:sp>
    </p:spTree>
    <p:extLst>
      <p:ext uri="{BB962C8B-B14F-4D97-AF65-F5344CB8AC3E}">
        <p14:creationId xmlns:p14="http://schemas.microsoft.com/office/powerpoint/2010/main" val="2972643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974BE99-A1B6-4B81-8EF9-DBE953100912}" type="datetimeFigureOut">
              <a:rPr lang="zh-CN" altLang="en-US" smtClean="0"/>
              <a:t>2021/2/2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43EDC62-35E1-4BFD-AF2C-1638DAAF4D15}" type="slidenum">
              <a:rPr lang="zh-CN" altLang="en-US" smtClean="0"/>
              <a:t>‹#›</a:t>
            </a:fld>
            <a:endParaRPr lang="zh-CN" altLang="en-US"/>
          </a:p>
        </p:txBody>
      </p:sp>
    </p:spTree>
    <p:extLst>
      <p:ext uri="{BB962C8B-B14F-4D97-AF65-F5344CB8AC3E}">
        <p14:creationId xmlns:p14="http://schemas.microsoft.com/office/powerpoint/2010/main" val="930000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1974BE99-A1B6-4B81-8EF9-DBE953100912}" type="datetimeFigureOut">
              <a:rPr lang="zh-CN" altLang="en-US" smtClean="0"/>
              <a:t>2021/2/2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43EDC62-35E1-4BFD-AF2C-1638DAAF4D15}" type="slidenum">
              <a:rPr lang="zh-CN" altLang="en-US" smtClean="0"/>
              <a:t>‹#›</a:t>
            </a:fld>
            <a:endParaRPr lang="zh-CN" altLang="en-US"/>
          </a:p>
        </p:txBody>
      </p:sp>
    </p:spTree>
    <p:extLst>
      <p:ext uri="{BB962C8B-B14F-4D97-AF65-F5344CB8AC3E}">
        <p14:creationId xmlns:p14="http://schemas.microsoft.com/office/powerpoint/2010/main" val="3955126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1974BE99-A1B6-4B81-8EF9-DBE953100912}" type="datetimeFigureOut">
              <a:rPr lang="zh-CN" altLang="en-US" smtClean="0"/>
              <a:t>2021/2/2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43EDC62-35E1-4BFD-AF2C-1638DAAF4D15}" type="slidenum">
              <a:rPr lang="zh-CN" altLang="en-US" smtClean="0"/>
              <a:t>‹#›</a:t>
            </a:fld>
            <a:endParaRPr lang="zh-CN" altLang="en-US"/>
          </a:p>
        </p:txBody>
      </p:sp>
    </p:spTree>
    <p:extLst>
      <p:ext uri="{BB962C8B-B14F-4D97-AF65-F5344CB8AC3E}">
        <p14:creationId xmlns:p14="http://schemas.microsoft.com/office/powerpoint/2010/main" val="922831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974BE99-A1B6-4B81-8EF9-DBE953100912}" type="datetimeFigureOut">
              <a:rPr lang="zh-CN" altLang="en-US" smtClean="0"/>
              <a:t>2021/2/2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43EDC62-35E1-4BFD-AF2C-1638DAAF4D15}" type="slidenum">
              <a:rPr lang="zh-CN" altLang="en-US" smtClean="0"/>
              <a:t>‹#›</a:t>
            </a:fld>
            <a:endParaRPr lang="zh-CN" altLang="en-US"/>
          </a:p>
        </p:txBody>
      </p:sp>
    </p:spTree>
    <p:extLst>
      <p:ext uri="{BB962C8B-B14F-4D97-AF65-F5344CB8AC3E}">
        <p14:creationId xmlns:p14="http://schemas.microsoft.com/office/powerpoint/2010/main" val="421990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974BE99-A1B6-4B81-8EF9-DBE953100912}" type="datetimeFigureOut">
              <a:rPr lang="zh-CN" altLang="en-US" smtClean="0"/>
              <a:t>2021/2/2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43EDC62-35E1-4BFD-AF2C-1638DAAF4D15}" type="slidenum">
              <a:rPr lang="zh-CN" altLang="en-US" smtClean="0"/>
              <a:t>‹#›</a:t>
            </a:fld>
            <a:endParaRPr lang="zh-CN" altLang="en-US"/>
          </a:p>
        </p:txBody>
      </p:sp>
    </p:spTree>
    <p:extLst>
      <p:ext uri="{BB962C8B-B14F-4D97-AF65-F5344CB8AC3E}">
        <p14:creationId xmlns:p14="http://schemas.microsoft.com/office/powerpoint/2010/main" val="3439332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974BE99-A1B6-4B81-8EF9-DBE953100912}" type="datetimeFigureOut">
              <a:rPr lang="zh-CN" altLang="en-US" smtClean="0"/>
              <a:t>2021/2/2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43EDC62-35E1-4BFD-AF2C-1638DAAF4D15}" type="slidenum">
              <a:rPr lang="zh-CN" altLang="en-US" smtClean="0"/>
              <a:t>‹#›</a:t>
            </a:fld>
            <a:endParaRPr lang="zh-CN" altLang="en-US"/>
          </a:p>
        </p:txBody>
      </p:sp>
    </p:spTree>
    <p:extLst>
      <p:ext uri="{BB962C8B-B14F-4D97-AF65-F5344CB8AC3E}">
        <p14:creationId xmlns:p14="http://schemas.microsoft.com/office/powerpoint/2010/main" val="3737104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74BE99-A1B6-4B81-8EF9-DBE953100912}" type="datetimeFigureOut">
              <a:rPr lang="zh-CN" altLang="en-US" smtClean="0"/>
              <a:t>2021/2/2</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3EDC62-35E1-4BFD-AF2C-1638DAAF4D15}" type="slidenum">
              <a:rPr lang="zh-CN" altLang="en-US" smtClean="0"/>
              <a:t>‹#›</a:t>
            </a:fld>
            <a:endParaRPr lang="zh-CN" altLang="en-US"/>
          </a:p>
        </p:txBody>
      </p:sp>
    </p:spTree>
    <p:extLst>
      <p:ext uri="{BB962C8B-B14F-4D97-AF65-F5344CB8AC3E}">
        <p14:creationId xmlns:p14="http://schemas.microsoft.com/office/powerpoint/2010/main" val="2824362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userDrawn="1"/>
        </p:nvSpPr>
        <p:spPr bwMode="ltGray">
          <a:xfrm>
            <a:off x="431800" y="384176"/>
            <a:ext cx="438150" cy="474663"/>
          </a:xfrm>
          <a:prstGeom prst="rect">
            <a:avLst/>
          </a:prstGeom>
          <a:solidFill>
            <a:schemeClr val="accent2"/>
          </a:solidFill>
          <a:ln>
            <a:noFill/>
          </a:ln>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defRPr/>
            </a:pPr>
            <a:endParaRPr lang="zh-CN" altLang="zh-CN" smtClean="0">
              <a:solidFill>
                <a:srgbClr val="000000"/>
              </a:solidFill>
            </a:endParaRPr>
          </a:p>
        </p:txBody>
      </p:sp>
      <p:sp>
        <p:nvSpPr>
          <p:cNvPr id="1027" name="Rectangle 3"/>
          <p:cNvSpPr>
            <a:spLocks noChangeArrowheads="1"/>
          </p:cNvSpPr>
          <p:nvPr/>
        </p:nvSpPr>
        <p:spPr bwMode="ltGray">
          <a:xfrm>
            <a:off x="814389" y="384176"/>
            <a:ext cx="328612" cy="474663"/>
          </a:xfrm>
          <a:prstGeom prst="rect">
            <a:avLst/>
          </a:prstGeom>
          <a:gradFill rotWithShape="0">
            <a:gsLst>
              <a:gs pos="0">
                <a:schemeClr val="accent2"/>
              </a:gs>
              <a:gs pos="100000">
                <a:schemeClr val="bg1"/>
              </a:gs>
            </a:gsLst>
            <a:lin ang="0" scaled="1"/>
          </a:gradFill>
          <a:ln>
            <a:noFill/>
          </a:ln>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defRPr/>
            </a:pPr>
            <a:endParaRPr lang="zh-CN" altLang="zh-CN" smtClean="0">
              <a:solidFill>
                <a:srgbClr val="000000"/>
              </a:solidFill>
            </a:endParaRPr>
          </a:p>
        </p:txBody>
      </p:sp>
      <p:sp>
        <p:nvSpPr>
          <p:cNvPr id="1028" name="Rectangle 4"/>
          <p:cNvSpPr>
            <a:spLocks noChangeArrowheads="1"/>
          </p:cNvSpPr>
          <p:nvPr/>
        </p:nvSpPr>
        <p:spPr bwMode="ltGray">
          <a:xfrm>
            <a:off x="555625" y="806450"/>
            <a:ext cx="422275" cy="474663"/>
          </a:xfrm>
          <a:prstGeom prst="rect">
            <a:avLst/>
          </a:prstGeom>
          <a:solidFill>
            <a:schemeClr val="folHlink"/>
          </a:solidFill>
          <a:ln>
            <a:noFill/>
          </a:ln>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defRPr/>
            </a:pPr>
            <a:endParaRPr lang="zh-CN" altLang="zh-CN" smtClean="0">
              <a:solidFill>
                <a:srgbClr val="000000"/>
              </a:solidFill>
            </a:endParaRPr>
          </a:p>
        </p:txBody>
      </p:sp>
      <p:sp>
        <p:nvSpPr>
          <p:cNvPr id="1029" name="Rectangle 5"/>
          <p:cNvSpPr>
            <a:spLocks noChangeArrowheads="1"/>
          </p:cNvSpPr>
          <p:nvPr/>
        </p:nvSpPr>
        <p:spPr bwMode="ltGray">
          <a:xfrm>
            <a:off x="925513" y="806450"/>
            <a:ext cx="368300" cy="474663"/>
          </a:xfrm>
          <a:prstGeom prst="rect">
            <a:avLst/>
          </a:prstGeom>
          <a:gradFill rotWithShape="0">
            <a:gsLst>
              <a:gs pos="0">
                <a:schemeClr val="folHlink"/>
              </a:gs>
              <a:gs pos="100000">
                <a:schemeClr val="bg1"/>
              </a:gs>
            </a:gsLst>
            <a:lin ang="0" scaled="1"/>
          </a:gradFill>
          <a:ln>
            <a:noFill/>
          </a:ln>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defRPr/>
            </a:pPr>
            <a:endParaRPr lang="zh-CN" altLang="zh-CN" smtClean="0">
              <a:solidFill>
                <a:srgbClr val="000000"/>
              </a:solidFill>
            </a:endParaRPr>
          </a:p>
        </p:txBody>
      </p:sp>
      <p:sp>
        <p:nvSpPr>
          <p:cNvPr id="1030" name="Rectangle 6"/>
          <p:cNvSpPr>
            <a:spLocks noChangeArrowheads="1"/>
          </p:cNvSpPr>
          <p:nvPr userDrawn="1"/>
        </p:nvSpPr>
        <p:spPr bwMode="ltGray">
          <a:xfrm>
            <a:off x="141289" y="733426"/>
            <a:ext cx="560387" cy="422275"/>
          </a:xfrm>
          <a:prstGeom prst="rect">
            <a:avLst/>
          </a:prstGeom>
          <a:gradFill rotWithShape="0">
            <a:gsLst>
              <a:gs pos="0">
                <a:schemeClr val="bg1"/>
              </a:gs>
              <a:gs pos="100000">
                <a:schemeClr val="hlink"/>
              </a:gs>
            </a:gsLst>
            <a:lin ang="18900000" scaled="1"/>
          </a:gradFill>
          <a:ln>
            <a:noFill/>
          </a:ln>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defRPr/>
            </a:pPr>
            <a:endParaRPr lang="zh-CN" altLang="zh-CN" smtClean="0">
              <a:solidFill>
                <a:srgbClr val="000000"/>
              </a:solidFill>
            </a:endParaRPr>
          </a:p>
        </p:txBody>
      </p:sp>
      <p:sp>
        <p:nvSpPr>
          <p:cNvPr id="1031" name="Rectangle 7"/>
          <p:cNvSpPr>
            <a:spLocks noChangeArrowheads="1"/>
          </p:cNvSpPr>
          <p:nvPr/>
        </p:nvSpPr>
        <p:spPr bwMode="gray">
          <a:xfrm>
            <a:off x="776289" y="276226"/>
            <a:ext cx="31750" cy="1052513"/>
          </a:xfrm>
          <a:prstGeom prst="rect">
            <a:avLst/>
          </a:prstGeom>
          <a:solidFill>
            <a:schemeClr val="bg2"/>
          </a:solidFill>
          <a:ln>
            <a:noFill/>
          </a:ln>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defRPr/>
            </a:pPr>
            <a:endParaRPr lang="zh-CN" altLang="zh-CN" smtClean="0">
              <a:solidFill>
                <a:srgbClr val="000000"/>
              </a:solidFill>
            </a:endParaRPr>
          </a:p>
        </p:txBody>
      </p:sp>
      <p:sp>
        <p:nvSpPr>
          <p:cNvPr id="1032" name="Rectangle 8"/>
          <p:cNvSpPr>
            <a:spLocks noChangeArrowheads="1"/>
          </p:cNvSpPr>
          <p:nvPr/>
        </p:nvSpPr>
        <p:spPr bwMode="gray">
          <a:xfrm>
            <a:off x="457200" y="1066800"/>
            <a:ext cx="8226425" cy="31750"/>
          </a:xfrm>
          <a:prstGeom prst="rect">
            <a:avLst/>
          </a:prstGeom>
          <a:gradFill rotWithShape="0">
            <a:gsLst>
              <a:gs pos="0">
                <a:schemeClr val="bg2"/>
              </a:gs>
              <a:gs pos="100000">
                <a:schemeClr val="bg1"/>
              </a:gs>
            </a:gsLst>
            <a:lin ang="0" scaled="1"/>
          </a:gradFill>
          <a:ln>
            <a:noFill/>
          </a:ln>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defRPr/>
            </a:pPr>
            <a:endParaRPr lang="zh-CN" altLang="zh-CN" smtClean="0">
              <a:solidFill>
                <a:srgbClr val="000000"/>
              </a:solidFill>
            </a:endParaRPr>
          </a:p>
        </p:txBody>
      </p:sp>
      <p:sp>
        <p:nvSpPr>
          <p:cNvPr id="1033" name="Rectangle 10"/>
          <p:cNvSpPr>
            <a:spLocks noGrp="1" noChangeArrowheads="1"/>
          </p:cNvSpPr>
          <p:nvPr>
            <p:ph type="body" idx="1"/>
          </p:nvPr>
        </p:nvSpPr>
        <p:spPr bwMode="auto">
          <a:xfrm>
            <a:off x="381000" y="1295400"/>
            <a:ext cx="8421688"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50539" name="Rectangle 11"/>
          <p:cNvSpPr>
            <a:spLocks noGrp="1" noChangeArrowheads="1"/>
          </p:cNvSpPr>
          <p:nvPr>
            <p:ph type="dt" sz="half" idx="2"/>
          </p:nvPr>
        </p:nvSpPr>
        <p:spPr bwMode="auto">
          <a:xfrm>
            <a:off x="914400" y="6324600"/>
            <a:ext cx="19050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kumimoji="0" sz="1400" b="0"/>
            </a:lvl1pPr>
          </a:lstStyle>
          <a:p>
            <a:pPr fontAlgn="base">
              <a:spcBef>
                <a:spcPct val="0"/>
              </a:spcBef>
              <a:spcAft>
                <a:spcPct val="0"/>
              </a:spcAft>
              <a:defRPr/>
            </a:pPr>
            <a:endParaRPr lang="en-US" altLang="zh-CN">
              <a:solidFill>
                <a:srgbClr val="000000"/>
              </a:solidFill>
            </a:endParaRPr>
          </a:p>
        </p:txBody>
      </p:sp>
      <p:sp>
        <p:nvSpPr>
          <p:cNvPr id="150540" name="Rectangle 12"/>
          <p:cNvSpPr>
            <a:spLocks noGrp="1" noChangeArrowheads="1"/>
          </p:cNvSpPr>
          <p:nvPr>
            <p:ph type="ftr" sz="quarter" idx="3"/>
          </p:nvPr>
        </p:nvSpPr>
        <p:spPr bwMode="auto">
          <a:xfrm>
            <a:off x="3352800" y="6324600"/>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defRPr kumimoji="0" sz="1400" b="0"/>
            </a:lvl1pPr>
          </a:lstStyle>
          <a:p>
            <a:pPr fontAlgn="base">
              <a:spcBef>
                <a:spcPct val="0"/>
              </a:spcBef>
              <a:spcAft>
                <a:spcPct val="0"/>
              </a:spcAft>
              <a:defRPr/>
            </a:pPr>
            <a:endParaRPr lang="en-US" altLang="zh-CN">
              <a:solidFill>
                <a:srgbClr val="000000"/>
              </a:solidFill>
            </a:endParaRPr>
          </a:p>
        </p:txBody>
      </p:sp>
      <p:sp>
        <p:nvSpPr>
          <p:cNvPr id="150541" name="Rectangle 13"/>
          <p:cNvSpPr>
            <a:spLocks noGrp="1" noChangeArrowheads="1"/>
          </p:cNvSpPr>
          <p:nvPr>
            <p:ph type="sldNum" sz="quarter" idx="4"/>
          </p:nvPr>
        </p:nvSpPr>
        <p:spPr bwMode="auto">
          <a:xfrm>
            <a:off x="6781800" y="6324600"/>
            <a:ext cx="19050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kumimoji="0" sz="1400" b="0"/>
            </a:lvl1pPr>
          </a:lstStyle>
          <a:p>
            <a:pPr fontAlgn="base">
              <a:spcBef>
                <a:spcPct val="0"/>
              </a:spcBef>
              <a:spcAft>
                <a:spcPct val="0"/>
              </a:spcAft>
              <a:defRPr/>
            </a:pPr>
            <a:fld id="{35B430EA-E03F-48FB-B872-225D69231A8B}" type="slidenum">
              <a:rPr lang="en-US" altLang="zh-CN">
                <a:solidFill>
                  <a:srgbClr val="000000"/>
                </a:solidFill>
              </a:rPr>
              <a:pPr fontAlgn="base">
                <a:spcBef>
                  <a:spcPct val="0"/>
                </a:spcBef>
                <a:spcAft>
                  <a:spcPct val="0"/>
                </a:spcAft>
                <a:defRPr/>
              </a:pPr>
              <a:t>‹#›</a:t>
            </a:fld>
            <a:endParaRPr lang="en-US" altLang="zh-CN">
              <a:solidFill>
                <a:srgbClr val="000000"/>
              </a:solidFill>
            </a:endParaRPr>
          </a:p>
        </p:txBody>
      </p:sp>
    </p:spTree>
    <p:extLst>
      <p:ext uri="{BB962C8B-B14F-4D97-AF65-F5344CB8AC3E}">
        <p14:creationId xmlns:p14="http://schemas.microsoft.com/office/powerpoint/2010/main" val="2038631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notesSlide" Target="../notesSlides/notesSlide6.xml"/><Relationship Id="rId7"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image" Target="../media/image32.png"/><Relationship Id="rId5" Type="http://schemas.openxmlformats.org/officeDocument/2006/relationships/image" Target="../media/image3.png"/><Relationship Id="rId4" Type="http://schemas.openxmlformats.org/officeDocument/2006/relationships/image" Target="../media/image31.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10.xml"/><Relationship Id="rId5" Type="http://schemas.openxmlformats.org/officeDocument/2006/relationships/image" Target="../media/image3.png"/><Relationship Id="rId4" Type="http://schemas.openxmlformats.org/officeDocument/2006/relationships/image" Target="../media/image31.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11.xml"/><Relationship Id="rId5" Type="http://schemas.openxmlformats.org/officeDocument/2006/relationships/image" Target="../media/image3.png"/><Relationship Id="rId4" Type="http://schemas.openxmlformats.org/officeDocument/2006/relationships/image" Target="../media/image31.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12.xml"/><Relationship Id="rId5" Type="http://schemas.openxmlformats.org/officeDocument/2006/relationships/image" Target="../media/image3.png"/><Relationship Id="rId4" Type="http://schemas.openxmlformats.org/officeDocument/2006/relationships/image" Target="../media/image31.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13.xml"/><Relationship Id="rId5" Type="http://schemas.openxmlformats.org/officeDocument/2006/relationships/image" Target="../media/image3.png"/><Relationship Id="rId4" Type="http://schemas.openxmlformats.org/officeDocument/2006/relationships/image" Target="../media/image31.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14.xml"/><Relationship Id="rId5" Type="http://schemas.openxmlformats.org/officeDocument/2006/relationships/image" Target="../media/image3.png"/><Relationship Id="rId4" Type="http://schemas.openxmlformats.org/officeDocument/2006/relationships/image" Target="../media/image31.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5.xml"/><Relationship Id="rId5" Type="http://schemas.openxmlformats.org/officeDocument/2006/relationships/image" Target="../media/image3.png"/><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1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1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18.xml"/><Relationship Id="rId5" Type="http://schemas.openxmlformats.org/officeDocument/2006/relationships/image" Target="../media/image37.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40.png"/><Relationship Id="rId2" Type="http://schemas.openxmlformats.org/officeDocument/2006/relationships/slideLayout" Target="../slideLayouts/slideLayout7.xml"/><Relationship Id="rId1" Type="http://schemas.openxmlformats.org/officeDocument/2006/relationships/tags" Target="../tags/tag1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20.xml"/><Relationship Id="rId5" Type="http://schemas.openxmlformats.org/officeDocument/2006/relationships/image" Target="../media/image41.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44.png"/><Relationship Id="rId2" Type="http://schemas.openxmlformats.org/officeDocument/2006/relationships/slideLayout" Target="../slideLayouts/slideLayout7.xml"/><Relationship Id="rId1" Type="http://schemas.openxmlformats.org/officeDocument/2006/relationships/tags" Target="../tags/tag21.xml"/><Relationship Id="rId6" Type="http://schemas.openxmlformats.org/officeDocument/2006/relationships/image" Target="../media/image43.png"/><Relationship Id="rId5" Type="http://schemas.openxmlformats.org/officeDocument/2006/relationships/image" Target="../media/image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22.xml"/><Relationship Id="rId5" Type="http://schemas.openxmlformats.org/officeDocument/2006/relationships/image" Target="../media/image45.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2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24.xml"/><Relationship Id="rId6" Type="http://schemas.openxmlformats.org/officeDocument/2006/relationships/image" Target="../media/image47.png"/><Relationship Id="rId5" Type="http://schemas.openxmlformats.org/officeDocument/2006/relationships/image" Target="../media/image3.png"/><Relationship Id="rId4" Type="http://schemas.openxmlformats.org/officeDocument/2006/relationships/image" Target="../media/image48.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25.xml"/><Relationship Id="rId5" Type="http://schemas.openxmlformats.org/officeDocument/2006/relationships/image" Target="../media/image49.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2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27.xml"/><Relationship Id="rId5" Type="http://schemas.openxmlformats.org/officeDocument/2006/relationships/image" Target="../media/image3.png"/><Relationship Id="rId4" Type="http://schemas.openxmlformats.org/officeDocument/2006/relationships/image" Target="../media/image52.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28.xml"/><Relationship Id="rId5" Type="http://schemas.openxmlformats.org/officeDocument/2006/relationships/image" Target="../media/image53.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notesSlide" Target="../notesSlides/notesSlide27.xml"/><Relationship Id="rId7" Type="http://schemas.openxmlformats.org/officeDocument/2006/relationships/image" Target="../media/image56.jpeg"/><Relationship Id="rId2" Type="http://schemas.openxmlformats.org/officeDocument/2006/relationships/slideLayout" Target="../slideLayouts/slideLayout7.xml"/><Relationship Id="rId1" Type="http://schemas.openxmlformats.org/officeDocument/2006/relationships/tags" Target="../tags/tag2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30.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15.pn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notesSlide" Target="../notesSlides/notesSlide2.xml"/><Relationship Id="rId7" Type="http://schemas.openxmlformats.org/officeDocument/2006/relationships/image" Target="../media/image18.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22.png"/><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21.tiff"/><Relationship Id="rId5" Type="http://schemas.openxmlformats.org/officeDocument/2006/relationships/image" Target="../media/image20.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24.png"/><Relationship Id="rId5" Type="http://schemas.openxmlformats.org/officeDocument/2006/relationships/image" Target="../media/image23.tiff"/><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5.xml"/><Relationship Id="rId7" Type="http://schemas.openxmlformats.org/officeDocument/2006/relationships/image" Target="../media/image28.png"/><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27.png"/><Relationship Id="rId5" Type="http://schemas.openxmlformats.org/officeDocument/2006/relationships/image" Target="../media/image3.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rotWithShape="0">
          <a:gsLst>
            <a:gs pos="0">
              <a:srgbClr val="66CCFF"/>
            </a:gs>
            <a:gs pos="100000">
              <a:srgbClr val="FFFFFF"/>
            </a:gs>
          </a:gsLst>
          <a:lin ang="5400000" scaled="1"/>
        </a:gradFill>
        <a:effectLst/>
      </p:bgPr>
    </p:bg>
    <p:spTree>
      <p:nvGrpSpPr>
        <p:cNvPr id="1" name=""/>
        <p:cNvGrpSpPr/>
        <p:nvPr/>
      </p:nvGrpSpPr>
      <p:grpSpPr>
        <a:xfrm>
          <a:off x="0" y="0"/>
          <a:ext cx="0" cy="0"/>
          <a:chOff x="0" y="0"/>
          <a:chExt cx="0" cy="0"/>
        </a:xfrm>
      </p:grpSpPr>
      <p:sp>
        <p:nvSpPr>
          <p:cNvPr id="6147" name="Rectangle 8"/>
          <p:cNvSpPr>
            <a:spLocks noChangeArrowheads="1"/>
          </p:cNvSpPr>
          <p:nvPr/>
        </p:nvSpPr>
        <p:spPr bwMode="auto">
          <a:xfrm>
            <a:off x="1277542" y="1325566"/>
            <a:ext cx="6588919" cy="383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base">
              <a:spcBef>
                <a:spcPct val="0"/>
              </a:spcBef>
              <a:spcAft>
                <a:spcPct val="0"/>
              </a:spcAft>
              <a:defRPr/>
            </a:pPr>
            <a:r>
              <a:rPr kumimoji="1"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r>
            <a:br>
              <a:rPr kumimoji="1"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br>
            <a:endParaRPr kumimoji="1" lang="zh-CN" altLang="en-US" sz="2400" b="1" dirty="0">
              <a:solidFill>
                <a:srgbClr val="0000FF"/>
              </a:solidFill>
              <a:latin typeface="Times New Roman" panose="02020603050405020304" pitchFamily="18" charset="0"/>
              <a:ea typeface="楷体_GB2312" pitchFamily="49" charset="-122"/>
              <a:cs typeface="Times New Roman" panose="02020603050405020304" pitchFamily="18" charset="0"/>
            </a:endParaRP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130" y="3865944"/>
            <a:ext cx="9460259" cy="3280479"/>
          </a:xfrm>
          <a:prstGeom prst="rect">
            <a:avLst/>
          </a:prstGeom>
        </p:spPr>
      </p:pic>
      <p:sp>
        <p:nvSpPr>
          <p:cNvPr id="11" name="副标题 2"/>
          <p:cNvSpPr>
            <a:spLocks noGrp="1"/>
          </p:cNvSpPr>
          <p:nvPr>
            <p:ph type="subTitle"/>
          </p:nvPr>
        </p:nvSpPr>
        <p:spPr>
          <a:xfrm>
            <a:off x="3362160" y="2920681"/>
            <a:ext cx="3514096" cy="1185545"/>
          </a:xfrm>
        </p:spPr>
        <p:txBody>
          <a:bodyPr vert="horz" wrap="square" lIns="91440" tIns="45720" rIns="91440" bIns="45720" anchor="t"/>
          <a:lstStyle>
            <a:lvl1pPr marL="0" lvl="0" indent="0" algn="ctr">
              <a:defRPr/>
            </a:lvl1pPr>
            <a:lvl2pPr marL="457200" lvl="1" indent="0" algn="ctr">
              <a:defRPr/>
            </a:lvl2pPr>
            <a:lvl3pPr marL="914400" lvl="2" indent="0" algn="ctr">
              <a:defRPr/>
            </a:lvl3pPr>
            <a:lvl4pPr marL="1371600" lvl="3" indent="0" algn="ctr">
              <a:defRPr/>
            </a:lvl4pPr>
            <a:lvl5pPr marL="1828800" lvl="4" indent="0" algn="ctr">
              <a:defRPr/>
            </a:lvl5pPr>
          </a:lstStyle>
          <a:p>
            <a:pPr marL="0" lvl="0" indent="0" algn="l" latinLnBrk="0">
              <a:lnSpc>
                <a:spcPct val="150000"/>
              </a:lnSpc>
              <a:spcBef>
                <a:spcPct val="0"/>
              </a:spcBef>
              <a:buNone/>
            </a:pPr>
            <a:r>
              <a:rPr lang="zh-CN" altLang="en-US" sz="2400" b="1" dirty="0" smtClean="0">
                <a:solidFill>
                  <a:schemeClr val="tx1"/>
                </a:solidFill>
                <a:latin typeface="宋体" panose="02010600030101010101" pitchFamily="2" charset="-122"/>
              </a:rPr>
              <a:t>  </a:t>
            </a:r>
            <a:r>
              <a:rPr lang="zh-CN" altLang="en-US" sz="2400" b="1" dirty="0" smtClean="0">
                <a:solidFill>
                  <a:schemeClr val="tx1"/>
                </a:solidFill>
                <a:latin typeface="+mn-ea"/>
                <a:ea typeface="+mn-ea"/>
              </a:rPr>
              <a:t>答辩人：</a:t>
            </a:r>
            <a:r>
              <a:rPr lang="zh-CN" altLang="en-US" sz="2400" b="1" dirty="0">
                <a:solidFill>
                  <a:schemeClr val="tx1"/>
                </a:solidFill>
                <a:latin typeface="+mn-ea"/>
                <a:ea typeface="+mn-ea"/>
              </a:rPr>
              <a:t>杨伟伟</a:t>
            </a:r>
          </a:p>
          <a:p>
            <a:pPr lvl="0" algn="l">
              <a:lnSpc>
                <a:spcPct val="150000"/>
              </a:lnSpc>
            </a:pPr>
            <a:r>
              <a:rPr lang="zh-CN" altLang="zh-CN" sz="2400" b="1" dirty="0" smtClean="0">
                <a:solidFill>
                  <a:schemeClr val="tx1"/>
                </a:solidFill>
                <a:latin typeface="+mn-ea"/>
                <a:ea typeface="+mn-ea"/>
                <a:sym typeface="+mn-ea"/>
              </a:rPr>
              <a:t>导师：</a:t>
            </a:r>
            <a:r>
              <a:rPr lang="zh-CN" altLang="en-US" sz="2400" b="1" dirty="0" smtClean="0">
                <a:solidFill>
                  <a:schemeClr val="tx1"/>
                </a:solidFill>
                <a:latin typeface="+mn-ea"/>
                <a:ea typeface="+mn-ea"/>
                <a:sym typeface="+mn-ea"/>
              </a:rPr>
              <a:t>卢运祥 副教授</a:t>
            </a:r>
            <a:endParaRPr lang="en-US" altLang="zh-CN" sz="2400" b="1" dirty="0">
              <a:solidFill>
                <a:schemeClr val="tx1"/>
              </a:solidFill>
              <a:latin typeface="+mn-ea"/>
              <a:ea typeface="+mn-ea"/>
            </a:endParaRPr>
          </a:p>
        </p:txBody>
      </p:sp>
      <p:sp>
        <p:nvSpPr>
          <p:cNvPr id="12" name="Rectangle 8"/>
          <p:cNvSpPr>
            <a:spLocks noChangeArrowheads="1"/>
          </p:cNvSpPr>
          <p:nvPr/>
        </p:nvSpPr>
        <p:spPr bwMode="auto">
          <a:xfrm>
            <a:off x="1277542" y="1325566"/>
            <a:ext cx="6588919" cy="383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base">
              <a:spcBef>
                <a:spcPct val="0"/>
              </a:spcBef>
              <a:spcAft>
                <a:spcPct val="0"/>
              </a:spcAft>
            </a:pPr>
            <a:r>
              <a:rPr kumimoji="1"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r>
            <a:br>
              <a:rPr kumimoji="1"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br>
            <a:endParaRPr kumimoji="1" lang="zh-CN" altLang="en-US" sz="2400" b="1" dirty="0">
              <a:solidFill>
                <a:srgbClr val="0000FF"/>
              </a:solidFill>
              <a:latin typeface="Times New Roman" panose="02020603050405020304" pitchFamily="18" charset="0"/>
              <a:ea typeface="楷体_GB2312" pitchFamily="49" charset="-122"/>
              <a:cs typeface="Times New Roman" panose="02020603050405020304" pitchFamily="18" charset="0"/>
            </a:endParaRPr>
          </a:p>
        </p:txBody>
      </p:sp>
      <p:sp>
        <p:nvSpPr>
          <p:cNvPr id="13" name="文本框 12"/>
          <p:cNvSpPr txBox="1"/>
          <p:nvPr/>
        </p:nvSpPr>
        <p:spPr>
          <a:xfrm>
            <a:off x="1480398" y="977170"/>
            <a:ext cx="6386063" cy="1569660"/>
          </a:xfrm>
          <a:prstGeom prst="rect">
            <a:avLst/>
          </a:prstGeom>
          <a:noFill/>
        </p:spPr>
        <p:txBody>
          <a:bodyPr wrap="square" rtlCol="0" anchor="t">
            <a:spAutoFit/>
          </a:bodyPr>
          <a:lstStyle/>
          <a:p>
            <a:pPr algn="ctr" eaLnBrk="0" fontAlgn="base" hangingPunct="0">
              <a:lnSpc>
                <a:spcPct val="150000"/>
              </a:lnSpc>
              <a:spcBef>
                <a:spcPct val="0"/>
              </a:spcBef>
              <a:spcAft>
                <a:spcPct val="0"/>
              </a:spcAft>
              <a:buFont typeface="Arial" panose="020B0604020202020204" pitchFamily="34" charset="0"/>
              <a:buNone/>
            </a:pPr>
            <a:r>
              <a:rPr kumimoji="1" lang="zh-CN" altLang="en-US" sz="3200" b="1" dirty="0" smtClean="0">
                <a:solidFill>
                  <a:srgbClr val="000000"/>
                </a:solidFill>
                <a:latin typeface="黑体" panose="02010609060101010101" pitchFamily="49" charset="-122"/>
                <a:ea typeface="黑体" panose="02010609060101010101" pitchFamily="49" charset="-122"/>
                <a:sym typeface="宋体" panose="02010600030101010101" pitchFamily="2" charset="-122"/>
              </a:rPr>
              <a:t>分子</a:t>
            </a:r>
            <a:r>
              <a:rPr kumimoji="1" lang="zh-CN" altLang="en-US" sz="3200" b="1" dirty="0">
                <a:solidFill>
                  <a:srgbClr val="000000"/>
                </a:solidFill>
                <a:latin typeface="黑体" panose="02010609060101010101" pitchFamily="49" charset="-122"/>
                <a:ea typeface="黑体" panose="02010609060101010101" pitchFamily="49" charset="-122"/>
                <a:sym typeface="宋体" panose="02010600030101010101" pitchFamily="2" charset="-122"/>
              </a:rPr>
              <a:t>编码新算法在机器学习中</a:t>
            </a:r>
          </a:p>
          <a:p>
            <a:pPr algn="ctr" eaLnBrk="0" fontAlgn="base" hangingPunct="0">
              <a:lnSpc>
                <a:spcPct val="150000"/>
              </a:lnSpc>
              <a:spcBef>
                <a:spcPct val="0"/>
              </a:spcBef>
              <a:spcAft>
                <a:spcPct val="0"/>
              </a:spcAft>
              <a:buFont typeface="Arial" panose="020B0604020202020204" pitchFamily="34" charset="0"/>
              <a:buNone/>
            </a:pPr>
            <a:r>
              <a:rPr kumimoji="1" lang="zh-CN" altLang="en-US" sz="3200" b="1" dirty="0">
                <a:solidFill>
                  <a:srgbClr val="000000"/>
                </a:solidFill>
                <a:latin typeface="黑体" panose="02010609060101010101" pitchFamily="49" charset="-122"/>
                <a:ea typeface="黑体" panose="02010609060101010101" pitchFamily="49" charset="-122"/>
                <a:sym typeface="宋体" panose="02010600030101010101" pitchFamily="2" charset="-122"/>
              </a:rPr>
              <a:t>生成和筛选目标分子</a:t>
            </a:r>
          </a:p>
        </p:txBody>
      </p:sp>
      <p:pic>
        <p:nvPicPr>
          <p:cNvPr id="14" name="图片 13" descr="图片5"/>
          <p:cNvPicPr>
            <a:picLocks noChangeAspect="1"/>
          </p:cNvPicPr>
          <p:nvPr/>
        </p:nvPicPr>
        <p:blipFill>
          <a:blip r:embed="rId3"/>
          <a:stretch>
            <a:fillRect/>
          </a:stretch>
        </p:blipFill>
        <p:spPr>
          <a:xfrm>
            <a:off x="11430" y="-3173"/>
            <a:ext cx="1468968" cy="1329055"/>
          </a:xfrm>
          <a:prstGeom prst="rect">
            <a:avLst/>
          </a:prstGeom>
        </p:spPr>
      </p:pic>
      <p:pic>
        <p:nvPicPr>
          <p:cNvPr id="15" name="图片 14" descr="图片6"/>
          <p:cNvPicPr>
            <a:picLocks noChangeAspect="1"/>
          </p:cNvPicPr>
          <p:nvPr/>
        </p:nvPicPr>
        <p:blipFill>
          <a:blip r:embed="rId4"/>
          <a:stretch>
            <a:fillRect/>
          </a:stretch>
        </p:blipFill>
        <p:spPr>
          <a:xfrm>
            <a:off x="8101252" y="3176"/>
            <a:ext cx="996552" cy="1322388"/>
          </a:xfrm>
          <a:prstGeom prst="rect">
            <a:avLst/>
          </a:prstGeom>
        </p:spPr>
      </p:pic>
      <p:sp>
        <p:nvSpPr>
          <p:cNvPr id="9" name="TextBox 1"/>
          <p:cNvSpPr txBox="1"/>
          <p:nvPr/>
        </p:nvSpPr>
        <p:spPr>
          <a:xfrm>
            <a:off x="2522237" y="376935"/>
            <a:ext cx="4132863" cy="369332"/>
          </a:xfrm>
          <a:prstGeom prst="rect">
            <a:avLst/>
          </a:prstGeom>
          <a:noFill/>
        </p:spPr>
        <p:txBody>
          <a:bodyPr wrap="none" rtlCol="0">
            <a:spAutoFit/>
          </a:bodyPr>
          <a:lstStyle/>
          <a:p>
            <a:pPr algn="ctr" eaLnBrk="0" fontAlgn="base" hangingPunct="0">
              <a:spcBef>
                <a:spcPct val="0"/>
              </a:spcBef>
              <a:spcAft>
                <a:spcPct val="0"/>
              </a:spcAft>
            </a:pPr>
            <a:r>
              <a:rPr kumimoji="1" lang="zh-CN" altLang="en-US" b="1" dirty="0">
                <a:solidFill>
                  <a:srgbClr val="000000"/>
                </a:solidFill>
                <a:latin typeface="宋体" pitchFamily="2" charset="-122"/>
                <a:cs typeface="Times New Roman" pitchFamily="18" charset="0"/>
              </a:rPr>
              <a:t>华东理工大学</a:t>
            </a:r>
            <a:r>
              <a:rPr kumimoji="1" lang="en-US" altLang="zh-CN" b="1" dirty="0" smtClean="0">
                <a:solidFill>
                  <a:srgbClr val="000000"/>
                </a:solidFill>
                <a:latin typeface="Times New Roman" pitchFamily="18" charset="0"/>
                <a:cs typeface="Times New Roman" pitchFamily="18" charset="0"/>
              </a:rPr>
              <a:t>2020</a:t>
            </a:r>
            <a:r>
              <a:rPr kumimoji="1" lang="zh-CN" altLang="en-US" b="1" dirty="0" smtClean="0">
                <a:solidFill>
                  <a:srgbClr val="000000"/>
                </a:solidFill>
                <a:latin typeface="宋体" pitchFamily="2" charset="-122"/>
                <a:cs typeface="Times New Roman" pitchFamily="18" charset="0"/>
              </a:rPr>
              <a:t>年</a:t>
            </a:r>
            <a:r>
              <a:rPr kumimoji="1" lang="zh-CN" altLang="en-US" b="1" dirty="0">
                <a:solidFill>
                  <a:srgbClr val="000000"/>
                </a:solidFill>
                <a:latin typeface="宋体" pitchFamily="2" charset="-122"/>
                <a:cs typeface="Times New Roman" pitchFamily="18" charset="0"/>
              </a:rPr>
              <a:t>硕士学位论文答辩</a:t>
            </a:r>
          </a:p>
        </p:txBody>
      </p:sp>
      <p:sp>
        <p:nvSpPr>
          <p:cNvPr id="3" name="矩形 2"/>
          <p:cNvSpPr/>
          <p:nvPr/>
        </p:nvSpPr>
        <p:spPr>
          <a:xfrm>
            <a:off x="2842291" y="4050390"/>
            <a:ext cx="4394005" cy="553998"/>
          </a:xfrm>
          <a:prstGeom prst="rect">
            <a:avLst/>
          </a:prstGeom>
        </p:spPr>
        <p:txBody>
          <a:bodyPr wrap="square">
            <a:spAutoFit/>
          </a:bodyPr>
          <a:lstStyle/>
          <a:p>
            <a:pPr indent="70247" algn="just" fontAlgn="base">
              <a:lnSpc>
                <a:spcPct val="125000"/>
              </a:lnSpc>
              <a:spcBef>
                <a:spcPct val="0"/>
              </a:spcBef>
              <a:spcAft>
                <a:spcPct val="0"/>
              </a:spcAft>
              <a:buClr>
                <a:srgbClr val="000000"/>
              </a:buClr>
            </a:pPr>
            <a:r>
              <a:rPr kumimoji="1" lang="zh-CN" altLang="en-US" sz="2400" b="1" dirty="0">
                <a:solidFill>
                  <a:srgbClr val="000000"/>
                </a:solidFill>
                <a:latin typeface="宋体"/>
                <a:cs typeface="Times New Roman" pitchFamily="18" charset="0"/>
              </a:rPr>
              <a:t>日期：</a:t>
            </a:r>
            <a:r>
              <a:rPr kumimoji="1" lang="en-US" altLang="zh-CN" sz="2400" b="1" dirty="0" smtClean="0">
                <a:solidFill>
                  <a:srgbClr val="000000"/>
                </a:solidFill>
                <a:latin typeface="宋体"/>
                <a:cs typeface="Times New Roman" pitchFamily="18" charset="0"/>
              </a:rPr>
              <a:t>2020</a:t>
            </a:r>
            <a:r>
              <a:rPr kumimoji="1" lang="zh-CN" altLang="en-US" sz="2400" b="1" dirty="0" smtClean="0">
                <a:solidFill>
                  <a:srgbClr val="000000"/>
                </a:solidFill>
                <a:latin typeface="宋体"/>
                <a:cs typeface="Times New Roman" pitchFamily="18" charset="0"/>
              </a:rPr>
              <a:t>年</a:t>
            </a:r>
            <a:r>
              <a:rPr kumimoji="1" lang="en-US" altLang="zh-CN" sz="2400" b="1" dirty="0" smtClean="0">
                <a:solidFill>
                  <a:srgbClr val="000000"/>
                </a:solidFill>
                <a:latin typeface="宋体"/>
                <a:cs typeface="Times New Roman" pitchFamily="18" charset="0"/>
              </a:rPr>
              <a:t>12</a:t>
            </a:r>
            <a:r>
              <a:rPr kumimoji="1" lang="zh-CN" altLang="en-US" sz="2400" b="1" dirty="0" smtClean="0">
                <a:solidFill>
                  <a:srgbClr val="000000"/>
                </a:solidFill>
                <a:latin typeface="宋体"/>
                <a:cs typeface="Times New Roman" pitchFamily="18" charset="0"/>
              </a:rPr>
              <a:t>月</a:t>
            </a:r>
            <a:r>
              <a:rPr kumimoji="1" lang="en-US" altLang="zh-CN" sz="2400" b="1" dirty="0" smtClean="0">
                <a:solidFill>
                  <a:srgbClr val="000000"/>
                </a:solidFill>
                <a:latin typeface="宋体"/>
                <a:cs typeface="Times New Roman" pitchFamily="18" charset="0"/>
              </a:rPr>
              <a:t>18</a:t>
            </a:r>
            <a:r>
              <a:rPr kumimoji="1" lang="zh-CN" altLang="en-US" sz="2400" b="1" dirty="0" smtClean="0">
                <a:solidFill>
                  <a:srgbClr val="000000"/>
                </a:solidFill>
                <a:latin typeface="宋体"/>
                <a:cs typeface="Times New Roman" pitchFamily="18" charset="0"/>
              </a:rPr>
              <a:t>日</a:t>
            </a:r>
            <a:endParaRPr kumimoji="1" lang="zh-CN" altLang="en-US" sz="2400" b="1" dirty="0">
              <a:solidFill>
                <a:srgbClr val="000000"/>
              </a:solidFill>
              <a:latin typeface="宋体"/>
              <a:cs typeface="Times New Roman" pitchFamily="18" charset="0"/>
            </a:endParaRPr>
          </a:p>
        </p:txBody>
      </p:sp>
    </p:spTree>
    <p:extLst>
      <p:ext uri="{BB962C8B-B14F-4D97-AF65-F5344CB8AC3E}">
        <p14:creationId xmlns:p14="http://schemas.microsoft.com/office/powerpoint/2010/main" val="20132323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774" y="908720"/>
            <a:ext cx="5309378" cy="1772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29276" y="1630125"/>
            <a:ext cx="648072" cy="633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14964" y="2307117"/>
            <a:ext cx="737985" cy="652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组合 3"/>
          <p:cNvGrpSpPr/>
          <p:nvPr/>
        </p:nvGrpSpPr>
        <p:grpSpPr>
          <a:xfrm>
            <a:off x="-13407" y="-3174"/>
            <a:ext cx="8905887" cy="1329055"/>
            <a:chOff x="-17876" y="-3175"/>
            <a:chExt cx="11874516" cy="1329055"/>
          </a:xfrm>
        </p:grpSpPr>
        <p:pic>
          <p:nvPicPr>
            <p:cNvPr id="50" name="图片 49" descr="图片5"/>
            <p:cNvPicPr>
              <a:picLocks noChangeAspect="1"/>
            </p:cNvPicPr>
            <p:nvPr/>
          </p:nvPicPr>
          <p:blipFill>
            <a:blip r:embed="rId7"/>
            <a:stretch>
              <a:fillRect/>
            </a:stretch>
          </p:blipFill>
          <p:spPr>
            <a:xfrm>
              <a:off x="-17876" y="-3175"/>
              <a:ext cx="1820513" cy="1329055"/>
            </a:xfrm>
            <a:prstGeom prst="rect">
              <a:avLst/>
            </a:prstGeom>
          </p:spPr>
        </p:pic>
        <p:cxnSp>
          <p:nvCxnSpPr>
            <p:cNvPr id="44" name="直接连接符 43"/>
            <p:cNvCxnSpPr/>
            <p:nvPr/>
          </p:nvCxnSpPr>
          <p:spPr>
            <a:xfrm>
              <a:off x="1953815" y="779562"/>
              <a:ext cx="9902825" cy="5715"/>
            </a:xfrm>
            <a:prstGeom prst="line">
              <a:avLst/>
            </a:prstGeom>
            <a:ln w="38100">
              <a:gradFill flip="none" rotWithShape="1">
                <a:gsLst>
                  <a:gs pos="0">
                    <a:schemeClr val="accent1">
                      <a:lumMod val="5000"/>
                      <a:lumOff val="95000"/>
                    </a:schemeClr>
                  </a:gs>
                  <a:gs pos="100000">
                    <a:schemeClr val="tx1"/>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custDataLst>
                <p:tags r:id="rId1"/>
              </p:custDataLst>
            </p:nvPr>
          </p:nvGrpSpPr>
          <p:grpSpPr>
            <a:xfrm>
              <a:off x="1967541" y="238435"/>
              <a:ext cx="7557748" cy="528727"/>
              <a:chOff x="1912482" y="2378199"/>
              <a:chExt cx="5581421" cy="497820"/>
            </a:xfrm>
            <a:solidFill>
              <a:srgbClr val="66FF33"/>
            </a:solidFill>
          </p:grpSpPr>
          <p:sp>
            <p:nvSpPr>
              <p:cNvPr id="46" name="任意多边形 45"/>
              <p:cNvSpPr/>
              <p:nvPr/>
            </p:nvSpPr>
            <p:spPr>
              <a:xfrm>
                <a:off x="1912482" y="2378199"/>
                <a:ext cx="567267" cy="497820"/>
              </a:xfrm>
              <a:custGeom>
                <a:avLst/>
                <a:gdLst>
                  <a:gd name="connsiteX0" fmla="*/ 40745 w 567267"/>
                  <a:gd name="connsiteY0" fmla="*/ 70642 h 567265"/>
                  <a:gd name="connsiteX1" fmla="*/ 40745 w 567267"/>
                  <a:gd name="connsiteY1" fmla="*/ 496622 h 567265"/>
                  <a:gd name="connsiteX2" fmla="*/ 496624 w 567267"/>
                  <a:gd name="connsiteY2" fmla="*/ 283633 h 567265"/>
                  <a:gd name="connsiteX3" fmla="*/ 0 w 567267"/>
                  <a:gd name="connsiteY3" fmla="*/ 0 h 567265"/>
                  <a:gd name="connsiteX4" fmla="*/ 567267 w 567267"/>
                  <a:gd name="connsiteY4" fmla="*/ 283633 h 567265"/>
                  <a:gd name="connsiteX5" fmla="*/ 0 w 567267"/>
                  <a:gd name="connsiteY5" fmla="*/ 567265 h 56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267" h="567265">
                    <a:moveTo>
                      <a:pt x="40745" y="70642"/>
                    </a:moveTo>
                    <a:lnTo>
                      <a:pt x="40745" y="496622"/>
                    </a:lnTo>
                    <a:lnTo>
                      <a:pt x="496624" y="283633"/>
                    </a:lnTo>
                    <a:close/>
                    <a:moveTo>
                      <a:pt x="0" y="0"/>
                    </a:moveTo>
                    <a:lnTo>
                      <a:pt x="567267" y="283633"/>
                    </a:lnTo>
                    <a:lnTo>
                      <a:pt x="0" y="567265"/>
                    </a:lnTo>
                    <a:close/>
                  </a:path>
                </a:pathLst>
              </a:custGeom>
              <a:solidFill>
                <a:srgbClr val="FF99FF"/>
              </a:solidFill>
            </p:spPr>
            <p:txBody>
              <a:bodyPr lIns="54000" anchor="ctr">
                <a:normAutofit/>
              </a:bodyPr>
              <a:lstStyle/>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200" b="1" i="0" u="none" strike="noStrike" kern="1200" cap="none" spc="0" normalizeH="0" baseline="0" noProof="1" smtClean="0">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rPr>
                  <a:t>2</a:t>
                </a:r>
                <a:endParaRPr kumimoji="0" lang="zh-CN" altLang="en-US" sz="2200" b="1" i="0" u="none" strike="noStrike" kern="1200" cap="none" spc="0" normalizeH="0" baseline="0" noProof="1">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endParaRPr>
              </a:p>
            </p:txBody>
          </p:sp>
          <p:sp>
            <p:nvSpPr>
              <p:cNvPr id="47" name="任意多边形 46"/>
              <p:cNvSpPr/>
              <p:nvPr/>
            </p:nvSpPr>
            <p:spPr>
              <a:xfrm>
                <a:off x="2306815" y="2378200"/>
                <a:ext cx="5187088" cy="455063"/>
              </a:xfrm>
              <a:custGeom>
                <a:avLst/>
                <a:gdLst>
                  <a:gd name="connsiteX0" fmla="*/ 0 w 4233333"/>
                  <a:gd name="connsiteY0" fmla="*/ 0 h 524933"/>
                  <a:gd name="connsiteX1" fmla="*/ 1185333 w 4233333"/>
                  <a:gd name="connsiteY1" fmla="*/ 0 h 524933"/>
                  <a:gd name="connsiteX2" fmla="*/ 3048000 w 4233333"/>
                  <a:gd name="connsiteY2" fmla="*/ 0 h 524933"/>
                  <a:gd name="connsiteX3" fmla="*/ 4233333 w 4233333"/>
                  <a:gd name="connsiteY3" fmla="*/ 0 h 524933"/>
                  <a:gd name="connsiteX4" fmla="*/ 4233333 w 4233333"/>
                  <a:gd name="connsiteY4" fmla="*/ 524933 h 524933"/>
                  <a:gd name="connsiteX5" fmla="*/ 3048000 w 4233333"/>
                  <a:gd name="connsiteY5" fmla="*/ 524933 h 524933"/>
                  <a:gd name="connsiteX6" fmla="*/ 1185333 w 4233333"/>
                  <a:gd name="connsiteY6" fmla="*/ 524933 h 524933"/>
                  <a:gd name="connsiteX7" fmla="*/ 0 w 4233333"/>
                  <a:gd name="connsiteY7" fmla="*/ 524933 h 524933"/>
                  <a:gd name="connsiteX8" fmla="*/ 0 w 4233333"/>
                  <a:gd name="connsiteY8" fmla="*/ 427348 h 524933"/>
                  <a:gd name="connsiteX9" fmla="*/ 329765 w 4233333"/>
                  <a:gd name="connsiteY9" fmla="*/ 262466 h 524933"/>
                  <a:gd name="connsiteX10" fmla="*/ 0 w 4233333"/>
                  <a:gd name="connsiteY10" fmla="*/ 97584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33333" h="524933">
                    <a:moveTo>
                      <a:pt x="0" y="0"/>
                    </a:moveTo>
                    <a:lnTo>
                      <a:pt x="1185333" y="0"/>
                    </a:lnTo>
                    <a:lnTo>
                      <a:pt x="3048000" y="0"/>
                    </a:lnTo>
                    <a:lnTo>
                      <a:pt x="4233333" y="0"/>
                    </a:lnTo>
                    <a:lnTo>
                      <a:pt x="4233333" y="524933"/>
                    </a:lnTo>
                    <a:lnTo>
                      <a:pt x="3048000" y="524933"/>
                    </a:lnTo>
                    <a:lnTo>
                      <a:pt x="1185333" y="524933"/>
                    </a:lnTo>
                    <a:lnTo>
                      <a:pt x="0" y="524933"/>
                    </a:lnTo>
                    <a:lnTo>
                      <a:pt x="0" y="427348"/>
                    </a:lnTo>
                    <a:lnTo>
                      <a:pt x="329765" y="262466"/>
                    </a:lnTo>
                    <a:lnTo>
                      <a:pt x="0" y="97584"/>
                    </a:lnTo>
                    <a:close/>
                  </a:path>
                </a:pathLst>
              </a:custGeom>
              <a:solidFill>
                <a:srgbClr val="FF99FF"/>
              </a:solidFill>
            </p:spPr>
            <p:txBody>
              <a:bodyPr lIns="360000" anchor="ctr">
                <a:normAutofit/>
              </a:bodyPr>
              <a:lstStyle/>
              <a:p>
                <a:pPr lvl="0" algn="just" fontAlgn="base">
                  <a:spcBef>
                    <a:spcPct val="0"/>
                  </a:spcBef>
                  <a:spcAft>
                    <a:spcPct val="0"/>
                  </a:spcAft>
                  <a:defRPr/>
                </a:pPr>
                <a:r>
                  <a:rPr kumimoji="0" lang="zh-CN" altLang="en-US" noProof="1" smtClean="0">
                    <a:latin typeface="Times New Roman" panose="02020603050405020304" pitchFamily="18" charset="0"/>
                    <a:sym typeface="Arial" panose="020B0604020202020204" pitchFamily="34" charset="0"/>
                  </a:rPr>
                  <a:t>工作</a:t>
                </a:r>
                <a:r>
                  <a:rPr kumimoji="0" lang="en-US" altLang="zh-CN" noProof="1" smtClean="0">
                    <a:latin typeface="Times New Roman" panose="02020603050405020304" pitchFamily="18" charset="0"/>
                    <a:sym typeface="Arial" panose="020B0604020202020204" pitchFamily="34" charset="0"/>
                  </a:rPr>
                  <a:t>1 —</a:t>
                </a:r>
                <a:r>
                  <a:rPr lang="zh-CN" altLang="en-US" noProof="1" smtClean="0">
                    <a:latin typeface="Times New Roman" panose="02020603050405020304" pitchFamily="18" charset="0"/>
                    <a:sym typeface="Arial" panose="020B0604020202020204" pitchFamily="34" charset="0"/>
                  </a:rPr>
                  <a:t>新型</a:t>
                </a:r>
                <a:r>
                  <a:rPr lang="zh-CN" altLang="en-US" noProof="1">
                    <a:latin typeface="Times New Roman" panose="02020603050405020304" pitchFamily="18" charset="0"/>
                    <a:sym typeface="Arial" panose="020B0604020202020204" pitchFamily="34" charset="0"/>
                  </a:rPr>
                  <a:t>分子编码的</a:t>
                </a:r>
                <a:r>
                  <a:rPr lang="zh-CN" altLang="en-US" noProof="1" smtClean="0">
                    <a:latin typeface="Times New Roman" panose="02020603050405020304" pitchFamily="18" charset="0"/>
                    <a:sym typeface="Arial" panose="020B0604020202020204" pitchFamily="34" charset="0"/>
                  </a:rPr>
                  <a:t>设计</a:t>
                </a:r>
                <a:endParaRPr lang="zh-CN" altLang="en-US" noProof="1">
                  <a:latin typeface="Times New Roman" panose="02020603050405020304" pitchFamily="18" charset="0"/>
                  <a:sym typeface="Arial" panose="020B0604020202020204" pitchFamily="34" charset="0"/>
                </a:endParaRPr>
              </a:p>
            </p:txBody>
          </p:sp>
        </p:grpSp>
      </p:grpSp>
      <p:pic>
        <p:nvPicPr>
          <p:cNvPr id="13" name="图片 12" descr="s1"/>
          <p:cNvPicPr/>
          <p:nvPr/>
        </p:nvPicPr>
        <p:blipFill>
          <a:blip r:embed="rId8" cstate="print">
            <a:extLst>
              <a:ext uri="{28A0092B-C50C-407E-A947-70E740481C1C}">
                <a14:useLocalDpi xmlns:a14="http://schemas.microsoft.com/office/drawing/2010/main" val="0"/>
              </a:ext>
            </a:extLst>
          </a:blip>
          <a:srcRect/>
          <a:stretch>
            <a:fillRect/>
          </a:stretch>
        </p:blipFill>
        <p:spPr>
          <a:xfrm>
            <a:off x="827584" y="2834162"/>
            <a:ext cx="7345409" cy="3979214"/>
          </a:xfrm>
          <a:prstGeom prst="rect">
            <a:avLst/>
          </a:prstGeom>
          <a:noFill/>
          <a:ln>
            <a:noFill/>
          </a:ln>
        </p:spPr>
      </p:pic>
      <p:cxnSp>
        <p:nvCxnSpPr>
          <p:cNvPr id="17" name="直接箭头连接符 16"/>
          <p:cNvCxnSpPr/>
          <p:nvPr/>
        </p:nvCxnSpPr>
        <p:spPr>
          <a:xfrm flipV="1">
            <a:off x="3707904" y="2315807"/>
            <a:ext cx="3869444" cy="148192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4924017" y="2834162"/>
            <a:ext cx="2740315" cy="210700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4283968" y="2213554"/>
            <a:ext cx="2736304" cy="216024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827584" y="5589240"/>
            <a:ext cx="1512168"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p:nvPr/>
        </p:nvCxnSpPr>
        <p:spPr>
          <a:xfrm flipH="1" flipV="1">
            <a:off x="7452320" y="2060848"/>
            <a:ext cx="424025" cy="4320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矩形 64"/>
          <p:cNvSpPr/>
          <p:nvPr/>
        </p:nvSpPr>
        <p:spPr>
          <a:xfrm rot="2977712">
            <a:off x="6779446" y="1855887"/>
            <a:ext cx="1684902" cy="7687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箭头连接符 67"/>
          <p:cNvCxnSpPr/>
          <p:nvPr/>
        </p:nvCxnSpPr>
        <p:spPr>
          <a:xfrm flipV="1">
            <a:off x="6783362" y="4564053"/>
            <a:ext cx="469950" cy="305107"/>
          </a:xfrm>
          <a:prstGeom prst="straightConnector1">
            <a:avLst/>
          </a:prstGeom>
          <a:ln w="28575">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flipV="1">
            <a:off x="6294174" y="4014564"/>
            <a:ext cx="294082" cy="188556"/>
          </a:xfrm>
          <a:prstGeom prst="straightConnector1">
            <a:avLst/>
          </a:prstGeom>
          <a:ln w="28575">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flipV="1">
            <a:off x="5652120" y="3530291"/>
            <a:ext cx="338328" cy="114733"/>
          </a:xfrm>
          <a:prstGeom prst="straightConnector1">
            <a:avLst/>
          </a:prstGeom>
          <a:ln w="28575">
            <a:solidFill>
              <a:schemeClr val="accent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78665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2179559" y="857286"/>
            <a:ext cx="4840713" cy="1203562"/>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descr="3"/>
          <p:cNvPicPr/>
          <p:nvPr/>
        </p:nvPicPr>
        <p:blipFill>
          <a:blip r:embed="rId4" cstate="print">
            <a:extLst>
              <a:ext uri="{28A0092B-C50C-407E-A947-70E740481C1C}">
                <a14:useLocalDpi xmlns:a14="http://schemas.microsoft.com/office/drawing/2010/main" val="0"/>
              </a:ext>
            </a:extLst>
          </a:blip>
          <a:srcRect/>
          <a:stretch>
            <a:fillRect/>
          </a:stretch>
        </p:blipFill>
        <p:spPr>
          <a:xfrm>
            <a:off x="2035543" y="3717032"/>
            <a:ext cx="5062517" cy="3096344"/>
          </a:xfrm>
          <a:prstGeom prst="rect">
            <a:avLst/>
          </a:prstGeom>
          <a:noFill/>
          <a:ln>
            <a:noFill/>
          </a:ln>
        </p:spPr>
      </p:pic>
      <p:grpSp>
        <p:nvGrpSpPr>
          <p:cNvPr id="4" name="组合 3"/>
          <p:cNvGrpSpPr/>
          <p:nvPr/>
        </p:nvGrpSpPr>
        <p:grpSpPr>
          <a:xfrm>
            <a:off x="-13407" y="-3174"/>
            <a:ext cx="8761871" cy="1329055"/>
            <a:chOff x="-17876" y="-3175"/>
            <a:chExt cx="11682494" cy="1329055"/>
          </a:xfrm>
        </p:grpSpPr>
        <p:pic>
          <p:nvPicPr>
            <p:cNvPr id="50" name="图片 49" descr="图片5"/>
            <p:cNvPicPr>
              <a:picLocks noChangeAspect="1"/>
            </p:cNvPicPr>
            <p:nvPr/>
          </p:nvPicPr>
          <p:blipFill>
            <a:blip r:embed="rId5"/>
            <a:stretch>
              <a:fillRect/>
            </a:stretch>
          </p:blipFill>
          <p:spPr>
            <a:xfrm>
              <a:off x="-17876" y="-3175"/>
              <a:ext cx="1820513" cy="1329055"/>
            </a:xfrm>
            <a:prstGeom prst="rect">
              <a:avLst/>
            </a:prstGeom>
          </p:spPr>
        </p:pic>
        <p:cxnSp>
          <p:nvCxnSpPr>
            <p:cNvPr id="44" name="直接连接符 43"/>
            <p:cNvCxnSpPr/>
            <p:nvPr/>
          </p:nvCxnSpPr>
          <p:spPr>
            <a:xfrm>
              <a:off x="1761793" y="779562"/>
              <a:ext cx="9902825" cy="5715"/>
            </a:xfrm>
            <a:prstGeom prst="line">
              <a:avLst/>
            </a:prstGeom>
            <a:ln w="38100">
              <a:gradFill flip="none" rotWithShape="1">
                <a:gsLst>
                  <a:gs pos="0">
                    <a:schemeClr val="accent1">
                      <a:lumMod val="5000"/>
                      <a:lumOff val="95000"/>
                    </a:schemeClr>
                  </a:gs>
                  <a:gs pos="100000">
                    <a:schemeClr val="tx1"/>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custDataLst>
                <p:tags r:id="rId1"/>
              </p:custDataLst>
            </p:nvPr>
          </p:nvGrpSpPr>
          <p:grpSpPr>
            <a:xfrm>
              <a:off x="1945927" y="238435"/>
              <a:ext cx="7557748" cy="528727"/>
              <a:chOff x="1896519" y="2378199"/>
              <a:chExt cx="5581421" cy="497820"/>
            </a:xfrm>
            <a:solidFill>
              <a:srgbClr val="66FF33"/>
            </a:solidFill>
          </p:grpSpPr>
          <p:sp>
            <p:nvSpPr>
              <p:cNvPr id="46" name="任意多边形 45"/>
              <p:cNvSpPr/>
              <p:nvPr/>
            </p:nvSpPr>
            <p:spPr>
              <a:xfrm>
                <a:off x="1896519" y="2378199"/>
                <a:ext cx="567267" cy="497820"/>
              </a:xfrm>
              <a:custGeom>
                <a:avLst/>
                <a:gdLst>
                  <a:gd name="connsiteX0" fmla="*/ 40745 w 567267"/>
                  <a:gd name="connsiteY0" fmla="*/ 70642 h 567265"/>
                  <a:gd name="connsiteX1" fmla="*/ 40745 w 567267"/>
                  <a:gd name="connsiteY1" fmla="*/ 496622 h 567265"/>
                  <a:gd name="connsiteX2" fmla="*/ 496624 w 567267"/>
                  <a:gd name="connsiteY2" fmla="*/ 283633 h 567265"/>
                  <a:gd name="connsiteX3" fmla="*/ 0 w 567267"/>
                  <a:gd name="connsiteY3" fmla="*/ 0 h 567265"/>
                  <a:gd name="connsiteX4" fmla="*/ 567267 w 567267"/>
                  <a:gd name="connsiteY4" fmla="*/ 283633 h 567265"/>
                  <a:gd name="connsiteX5" fmla="*/ 0 w 567267"/>
                  <a:gd name="connsiteY5" fmla="*/ 567265 h 56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267" h="567265">
                    <a:moveTo>
                      <a:pt x="40745" y="70642"/>
                    </a:moveTo>
                    <a:lnTo>
                      <a:pt x="40745" y="496622"/>
                    </a:lnTo>
                    <a:lnTo>
                      <a:pt x="496624" y="283633"/>
                    </a:lnTo>
                    <a:close/>
                    <a:moveTo>
                      <a:pt x="0" y="0"/>
                    </a:moveTo>
                    <a:lnTo>
                      <a:pt x="567267" y="283633"/>
                    </a:lnTo>
                    <a:lnTo>
                      <a:pt x="0" y="567265"/>
                    </a:lnTo>
                    <a:close/>
                  </a:path>
                </a:pathLst>
              </a:custGeom>
              <a:solidFill>
                <a:srgbClr val="FF99FF"/>
              </a:solidFill>
            </p:spPr>
            <p:txBody>
              <a:bodyPr lIns="54000" anchor="ctr">
                <a:normAutofit/>
              </a:bodyPr>
              <a:lstStyle/>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200" b="1" i="0" u="none" strike="noStrike" kern="1200" cap="none" spc="0" normalizeH="0" baseline="0" noProof="1" smtClean="0">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rPr>
                  <a:t>2</a:t>
                </a:r>
                <a:endParaRPr kumimoji="0" lang="zh-CN" altLang="en-US" sz="2200" b="1" i="0" u="none" strike="noStrike" kern="1200" cap="none" spc="0" normalizeH="0" baseline="0" noProof="1">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endParaRPr>
              </a:p>
            </p:txBody>
          </p:sp>
          <p:sp>
            <p:nvSpPr>
              <p:cNvPr id="47" name="任意多边形 46"/>
              <p:cNvSpPr/>
              <p:nvPr/>
            </p:nvSpPr>
            <p:spPr>
              <a:xfrm>
                <a:off x="2290852" y="2378200"/>
                <a:ext cx="5187088" cy="455063"/>
              </a:xfrm>
              <a:custGeom>
                <a:avLst/>
                <a:gdLst>
                  <a:gd name="connsiteX0" fmla="*/ 0 w 4233333"/>
                  <a:gd name="connsiteY0" fmla="*/ 0 h 524933"/>
                  <a:gd name="connsiteX1" fmla="*/ 1185333 w 4233333"/>
                  <a:gd name="connsiteY1" fmla="*/ 0 h 524933"/>
                  <a:gd name="connsiteX2" fmla="*/ 3048000 w 4233333"/>
                  <a:gd name="connsiteY2" fmla="*/ 0 h 524933"/>
                  <a:gd name="connsiteX3" fmla="*/ 4233333 w 4233333"/>
                  <a:gd name="connsiteY3" fmla="*/ 0 h 524933"/>
                  <a:gd name="connsiteX4" fmla="*/ 4233333 w 4233333"/>
                  <a:gd name="connsiteY4" fmla="*/ 524933 h 524933"/>
                  <a:gd name="connsiteX5" fmla="*/ 3048000 w 4233333"/>
                  <a:gd name="connsiteY5" fmla="*/ 524933 h 524933"/>
                  <a:gd name="connsiteX6" fmla="*/ 1185333 w 4233333"/>
                  <a:gd name="connsiteY6" fmla="*/ 524933 h 524933"/>
                  <a:gd name="connsiteX7" fmla="*/ 0 w 4233333"/>
                  <a:gd name="connsiteY7" fmla="*/ 524933 h 524933"/>
                  <a:gd name="connsiteX8" fmla="*/ 0 w 4233333"/>
                  <a:gd name="connsiteY8" fmla="*/ 427348 h 524933"/>
                  <a:gd name="connsiteX9" fmla="*/ 329765 w 4233333"/>
                  <a:gd name="connsiteY9" fmla="*/ 262466 h 524933"/>
                  <a:gd name="connsiteX10" fmla="*/ 0 w 4233333"/>
                  <a:gd name="connsiteY10" fmla="*/ 97584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33333" h="524933">
                    <a:moveTo>
                      <a:pt x="0" y="0"/>
                    </a:moveTo>
                    <a:lnTo>
                      <a:pt x="1185333" y="0"/>
                    </a:lnTo>
                    <a:lnTo>
                      <a:pt x="3048000" y="0"/>
                    </a:lnTo>
                    <a:lnTo>
                      <a:pt x="4233333" y="0"/>
                    </a:lnTo>
                    <a:lnTo>
                      <a:pt x="4233333" y="524933"/>
                    </a:lnTo>
                    <a:lnTo>
                      <a:pt x="3048000" y="524933"/>
                    </a:lnTo>
                    <a:lnTo>
                      <a:pt x="1185333" y="524933"/>
                    </a:lnTo>
                    <a:lnTo>
                      <a:pt x="0" y="524933"/>
                    </a:lnTo>
                    <a:lnTo>
                      <a:pt x="0" y="427348"/>
                    </a:lnTo>
                    <a:lnTo>
                      <a:pt x="329765" y="262466"/>
                    </a:lnTo>
                    <a:lnTo>
                      <a:pt x="0" y="97584"/>
                    </a:lnTo>
                    <a:close/>
                  </a:path>
                </a:pathLst>
              </a:custGeom>
              <a:solidFill>
                <a:srgbClr val="FF99FF"/>
              </a:solidFill>
            </p:spPr>
            <p:txBody>
              <a:bodyPr lIns="360000" anchor="ctr">
                <a:normAutofit/>
              </a:bodyPr>
              <a:lstStyle/>
              <a:p>
                <a:pPr lvl="0" algn="just" fontAlgn="base">
                  <a:spcBef>
                    <a:spcPct val="0"/>
                  </a:spcBef>
                  <a:spcAft>
                    <a:spcPct val="0"/>
                  </a:spcAft>
                  <a:defRPr/>
                </a:pPr>
                <a:r>
                  <a:rPr kumimoji="0" lang="zh-CN" altLang="en-US" noProof="1" smtClean="0">
                    <a:latin typeface="Times New Roman" panose="02020603050405020304" pitchFamily="18" charset="0"/>
                    <a:sym typeface="Arial" panose="020B0604020202020204" pitchFamily="34" charset="0"/>
                  </a:rPr>
                  <a:t>工作</a:t>
                </a:r>
                <a:r>
                  <a:rPr kumimoji="0" lang="en-US" altLang="zh-CN" noProof="1" smtClean="0">
                    <a:latin typeface="Times New Roman" panose="02020603050405020304" pitchFamily="18" charset="0"/>
                    <a:sym typeface="Arial" panose="020B0604020202020204" pitchFamily="34" charset="0"/>
                  </a:rPr>
                  <a:t>1 —</a:t>
                </a:r>
                <a:r>
                  <a:rPr lang="zh-CN" altLang="en-US" noProof="1" smtClean="0">
                    <a:latin typeface="Times New Roman" panose="02020603050405020304" pitchFamily="18" charset="0"/>
                    <a:sym typeface="Arial" panose="020B0604020202020204" pitchFamily="34" charset="0"/>
                  </a:rPr>
                  <a:t>新型</a:t>
                </a:r>
                <a:r>
                  <a:rPr lang="zh-CN" altLang="en-US" noProof="1">
                    <a:latin typeface="Times New Roman" panose="02020603050405020304" pitchFamily="18" charset="0"/>
                    <a:sym typeface="Arial" panose="020B0604020202020204" pitchFamily="34" charset="0"/>
                  </a:rPr>
                  <a:t>分子编码的</a:t>
                </a:r>
                <a:r>
                  <a:rPr lang="zh-CN" altLang="en-US" noProof="1" smtClean="0">
                    <a:latin typeface="Times New Roman" panose="02020603050405020304" pitchFamily="18" charset="0"/>
                    <a:sym typeface="Arial" panose="020B0604020202020204" pitchFamily="34" charset="0"/>
                  </a:rPr>
                  <a:t>设计</a:t>
                </a:r>
                <a:endParaRPr lang="zh-CN" altLang="en-US" noProof="1">
                  <a:latin typeface="Times New Roman" panose="02020603050405020304" pitchFamily="18" charset="0"/>
                  <a:sym typeface="Arial" panose="020B0604020202020204" pitchFamily="34" charset="0"/>
                </a:endParaRPr>
              </a:p>
            </p:txBody>
          </p:sp>
        </p:grpSp>
      </p:grpSp>
      <p:cxnSp>
        <p:nvCxnSpPr>
          <p:cNvPr id="3" name="直接箭头连接符 2"/>
          <p:cNvCxnSpPr/>
          <p:nvPr/>
        </p:nvCxnSpPr>
        <p:spPr>
          <a:xfrm>
            <a:off x="4788024" y="5013176"/>
            <a:ext cx="0" cy="79208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909288" y="5148481"/>
            <a:ext cx="720080" cy="584775"/>
          </a:xfrm>
          <a:prstGeom prst="rect">
            <a:avLst/>
          </a:prstGeom>
          <a:noFill/>
        </p:spPr>
        <p:txBody>
          <a:bodyPr wrap="square" rtlCol="0">
            <a:spAutoFit/>
          </a:bodyPr>
          <a:lstStyle/>
          <a:p>
            <a:r>
              <a:rPr lang="en-US" altLang="zh-CN" sz="3200" dirty="0" smtClean="0"/>
              <a:t>?</a:t>
            </a:r>
            <a:endParaRPr lang="zh-CN" altLang="en-US" sz="3200" dirty="0"/>
          </a:p>
        </p:txBody>
      </p:sp>
      <p:pic>
        <p:nvPicPr>
          <p:cNvPr id="16" name="图片 15" descr="图片2"/>
          <p:cNvPicPr/>
          <p:nvPr/>
        </p:nvPicPr>
        <p:blipFill>
          <a:blip r:embed="rId6" cstate="print">
            <a:extLst>
              <a:ext uri="{28A0092B-C50C-407E-A947-70E740481C1C}">
                <a14:useLocalDpi xmlns:a14="http://schemas.microsoft.com/office/drawing/2010/main" val="0"/>
              </a:ext>
            </a:extLst>
          </a:blip>
          <a:srcRect/>
          <a:stretch>
            <a:fillRect/>
          </a:stretch>
        </p:blipFill>
        <p:spPr>
          <a:xfrm>
            <a:off x="2388647" y="929294"/>
            <a:ext cx="4127569" cy="2715730"/>
          </a:xfrm>
          <a:prstGeom prst="rect">
            <a:avLst/>
          </a:prstGeom>
          <a:noFill/>
          <a:ln>
            <a:noFill/>
          </a:ln>
        </p:spPr>
      </p:pic>
      <p:cxnSp>
        <p:nvCxnSpPr>
          <p:cNvPr id="8" name="直接连接符 7"/>
          <p:cNvCxnSpPr/>
          <p:nvPr/>
        </p:nvCxnSpPr>
        <p:spPr>
          <a:xfrm>
            <a:off x="755576" y="3645024"/>
            <a:ext cx="784887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14785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3"/>
          <p:cNvPicPr/>
          <p:nvPr/>
        </p:nvPicPr>
        <p:blipFill>
          <a:blip r:embed="rId4" cstate="print">
            <a:extLst>
              <a:ext uri="{28A0092B-C50C-407E-A947-70E740481C1C}">
                <a14:useLocalDpi xmlns:a14="http://schemas.microsoft.com/office/drawing/2010/main" val="0"/>
              </a:ext>
            </a:extLst>
          </a:blip>
          <a:srcRect/>
          <a:stretch>
            <a:fillRect/>
          </a:stretch>
        </p:blipFill>
        <p:spPr>
          <a:xfrm>
            <a:off x="395536" y="764704"/>
            <a:ext cx="8375259" cy="5184576"/>
          </a:xfrm>
          <a:prstGeom prst="rect">
            <a:avLst/>
          </a:prstGeom>
          <a:noFill/>
          <a:ln>
            <a:noFill/>
          </a:ln>
        </p:spPr>
      </p:pic>
      <p:grpSp>
        <p:nvGrpSpPr>
          <p:cNvPr id="4" name="组合 3"/>
          <p:cNvGrpSpPr/>
          <p:nvPr/>
        </p:nvGrpSpPr>
        <p:grpSpPr>
          <a:xfrm>
            <a:off x="-13407" y="-3174"/>
            <a:ext cx="8761871" cy="1329055"/>
            <a:chOff x="-17876" y="-3175"/>
            <a:chExt cx="11682494" cy="1329055"/>
          </a:xfrm>
        </p:grpSpPr>
        <p:pic>
          <p:nvPicPr>
            <p:cNvPr id="50" name="图片 49" descr="图片5"/>
            <p:cNvPicPr>
              <a:picLocks noChangeAspect="1"/>
            </p:cNvPicPr>
            <p:nvPr/>
          </p:nvPicPr>
          <p:blipFill>
            <a:blip r:embed="rId5"/>
            <a:stretch>
              <a:fillRect/>
            </a:stretch>
          </p:blipFill>
          <p:spPr>
            <a:xfrm>
              <a:off x="-17876" y="-3175"/>
              <a:ext cx="1820513" cy="1329055"/>
            </a:xfrm>
            <a:prstGeom prst="rect">
              <a:avLst/>
            </a:prstGeom>
          </p:spPr>
        </p:pic>
        <p:cxnSp>
          <p:nvCxnSpPr>
            <p:cNvPr id="44" name="直接连接符 43"/>
            <p:cNvCxnSpPr/>
            <p:nvPr/>
          </p:nvCxnSpPr>
          <p:spPr>
            <a:xfrm>
              <a:off x="1761793" y="779562"/>
              <a:ext cx="9902825" cy="5715"/>
            </a:xfrm>
            <a:prstGeom prst="line">
              <a:avLst/>
            </a:prstGeom>
            <a:ln w="38100">
              <a:gradFill flip="none" rotWithShape="1">
                <a:gsLst>
                  <a:gs pos="0">
                    <a:schemeClr val="accent1">
                      <a:lumMod val="5000"/>
                      <a:lumOff val="95000"/>
                    </a:schemeClr>
                  </a:gs>
                  <a:gs pos="100000">
                    <a:schemeClr val="tx1"/>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custDataLst>
                <p:tags r:id="rId1"/>
              </p:custDataLst>
            </p:nvPr>
          </p:nvGrpSpPr>
          <p:grpSpPr>
            <a:xfrm>
              <a:off x="1945927" y="238435"/>
              <a:ext cx="7557748" cy="528727"/>
              <a:chOff x="1896519" y="2378199"/>
              <a:chExt cx="5581421" cy="497820"/>
            </a:xfrm>
            <a:solidFill>
              <a:srgbClr val="66FF33"/>
            </a:solidFill>
          </p:grpSpPr>
          <p:sp>
            <p:nvSpPr>
              <p:cNvPr id="46" name="任意多边形 45"/>
              <p:cNvSpPr/>
              <p:nvPr/>
            </p:nvSpPr>
            <p:spPr>
              <a:xfrm>
                <a:off x="1896519" y="2378199"/>
                <a:ext cx="567267" cy="497820"/>
              </a:xfrm>
              <a:custGeom>
                <a:avLst/>
                <a:gdLst>
                  <a:gd name="connsiteX0" fmla="*/ 40745 w 567267"/>
                  <a:gd name="connsiteY0" fmla="*/ 70642 h 567265"/>
                  <a:gd name="connsiteX1" fmla="*/ 40745 w 567267"/>
                  <a:gd name="connsiteY1" fmla="*/ 496622 h 567265"/>
                  <a:gd name="connsiteX2" fmla="*/ 496624 w 567267"/>
                  <a:gd name="connsiteY2" fmla="*/ 283633 h 567265"/>
                  <a:gd name="connsiteX3" fmla="*/ 0 w 567267"/>
                  <a:gd name="connsiteY3" fmla="*/ 0 h 567265"/>
                  <a:gd name="connsiteX4" fmla="*/ 567267 w 567267"/>
                  <a:gd name="connsiteY4" fmla="*/ 283633 h 567265"/>
                  <a:gd name="connsiteX5" fmla="*/ 0 w 567267"/>
                  <a:gd name="connsiteY5" fmla="*/ 567265 h 56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267" h="567265">
                    <a:moveTo>
                      <a:pt x="40745" y="70642"/>
                    </a:moveTo>
                    <a:lnTo>
                      <a:pt x="40745" y="496622"/>
                    </a:lnTo>
                    <a:lnTo>
                      <a:pt x="496624" y="283633"/>
                    </a:lnTo>
                    <a:close/>
                    <a:moveTo>
                      <a:pt x="0" y="0"/>
                    </a:moveTo>
                    <a:lnTo>
                      <a:pt x="567267" y="283633"/>
                    </a:lnTo>
                    <a:lnTo>
                      <a:pt x="0" y="567265"/>
                    </a:lnTo>
                    <a:close/>
                  </a:path>
                </a:pathLst>
              </a:custGeom>
              <a:solidFill>
                <a:srgbClr val="FF99FF"/>
              </a:solidFill>
            </p:spPr>
            <p:txBody>
              <a:bodyPr lIns="54000" anchor="ctr">
                <a:normAutofit/>
              </a:bodyPr>
              <a:lstStyle/>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200" b="1" i="0" u="none" strike="noStrike" kern="1200" cap="none" spc="0" normalizeH="0" baseline="0" noProof="1" smtClean="0">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rPr>
                  <a:t>2</a:t>
                </a:r>
                <a:endParaRPr kumimoji="0" lang="zh-CN" altLang="en-US" sz="2200" b="1" i="0" u="none" strike="noStrike" kern="1200" cap="none" spc="0" normalizeH="0" baseline="0" noProof="1">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endParaRPr>
              </a:p>
            </p:txBody>
          </p:sp>
          <p:sp>
            <p:nvSpPr>
              <p:cNvPr id="47" name="任意多边形 46"/>
              <p:cNvSpPr/>
              <p:nvPr/>
            </p:nvSpPr>
            <p:spPr>
              <a:xfrm>
                <a:off x="2290852" y="2378200"/>
                <a:ext cx="5187088" cy="455063"/>
              </a:xfrm>
              <a:custGeom>
                <a:avLst/>
                <a:gdLst>
                  <a:gd name="connsiteX0" fmla="*/ 0 w 4233333"/>
                  <a:gd name="connsiteY0" fmla="*/ 0 h 524933"/>
                  <a:gd name="connsiteX1" fmla="*/ 1185333 w 4233333"/>
                  <a:gd name="connsiteY1" fmla="*/ 0 h 524933"/>
                  <a:gd name="connsiteX2" fmla="*/ 3048000 w 4233333"/>
                  <a:gd name="connsiteY2" fmla="*/ 0 h 524933"/>
                  <a:gd name="connsiteX3" fmla="*/ 4233333 w 4233333"/>
                  <a:gd name="connsiteY3" fmla="*/ 0 h 524933"/>
                  <a:gd name="connsiteX4" fmla="*/ 4233333 w 4233333"/>
                  <a:gd name="connsiteY4" fmla="*/ 524933 h 524933"/>
                  <a:gd name="connsiteX5" fmla="*/ 3048000 w 4233333"/>
                  <a:gd name="connsiteY5" fmla="*/ 524933 h 524933"/>
                  <a:gd name="connsiteX6" fmla="*/ 1185333 w 4233333"/>
                  <a:gd name="connsiteY6" fmla="*/ 524933 h 524933"/>
                  <a:gd name="connsiteX7" fmla="*/ 0 w 4233333"/>
                  <a:gd name="connsiteY7" fmla="*/ 524933 h 524933"/>
                  <a:gd name="connsiteX8" fmla="*/ 0 w 4233333"/>
                  <a:gd name="connsiteY8" fmla="*/ 427348 h 524933"/>
                  <a:gd name="connsiteX9" fmla="*/ 329765 w 4233333"/>
                  <a:gd name="connsiteY9" fmla="*/ 262466 h 524933"/>
                  <a:gd name="connsiteX10" fmla="*/ 0 w 4233333"/>
                  <a:gd name="connsiteY10" fmla="*/ 97584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33333" h="524933">
                    <a:moveTo>
                      <a:pt x="0" y="0"/>
                    </a:moveTo>
                    <a:lnTo>
                      <a:pt x="1185333" y="0"/>
                    </a:lnTo>
                    <a:lnTo>
                      <a:pt x="3048000" y="0"/>
                    </a:lnTo>
                    <a:lnTo>
                      <a:pt x="4233333" y="0"/>
                    </a:lnTo>
                    <a:lnTo>
                      <a:pt x="4233333" y="524933"/>
                    </a:lnTo>
                    <a:lnTo>
                      <a:pt x="3048000" y="524933"/>
                    </a:lnTo>
                    <a:lnTo>
                      <a:pt x="1185333" y="524933"/>
                    </a:lnTo>
                    <a:lnTo>
                      <a:pt x="0" y="524933"/>
                    </a:lnTo>
                    <a:lnTo>
                      <a:pt x="0" y="427348"/>
                    </a:lnTo>
                    <a:lnTo>
                      <a:pt x="329765" y="262466"/>
                    </a:lnTo>
                    <a:lnTo>
                      <a:pt x="0" y="97584"/>
                    </a:lnTo>
                    <a:close/>
                  </a:path>
                </a:pathLst>
              </a:custGeom>
              <a:solidFill>
                <a:srgbClr val="FF99FF"/>
              </a:solidFill>
            </p:spPr>
            <p:txBody>
              <a:bodyPr lIns="360000" anchor="ctr">
                <a:normAutofit/>
              </a:bodyPr>
              <a:lstStyle/>
              <a:p>
                <a:pPr lvl="0" algn="just" fontAlgn="base">
                  <a:spcBef>
                    <a:spcPct val="0"/>
                  </a:spcBef>
                  <a:spcAft>
                    <a:spcPct val="0"/>
                  </a:spcAft>
                  <a:defRPr/>
                </a:pPr>
                <a:r>
                  <a:rPr kumimoji="0" lang="zh-CN" altLang="en-US" noProof="1" smtClean="0">
                    <a:latin typeface="Times New Roman" panose="02020603050405020304" pitchFamily="18" charset="0"/>
                    <a:sym typeface="Arial" panose="020B0604020202020204" pitchFamily="34" charset="0"/>
                  </a:rPr>
                  <a:t>工作</a:t>
                </a:r>
                <a:r>
                  <a:rPr kumimoji="0" lang="en-US" altLang="zh-CN" noProof="1" smtClean="0">
                    <a:latin typeface="Times New Roman" panose="02020603050405020304" pitchFamily="18" charset="0"/>
                    <a:sym typeface="Arial" panose="020B0604020202020204" pitchFamily="34" charset="0"/>
                  </a:rPr>
                  <a:t>1 —</a:t>
                </a:r>
                <a:r>
                  <a:rPr lang="zh-CN" altLang="en-US" noProof="1" smtClean="0">
                    <a:latin typeface="Times New Roman" panose="02020603050405020304" pitchFamily="18" charset="0"/>
                    <a:sym typeface="Arial" panose="020B0604020202020204" pitchFamily="34" charset="0"/>
                  </a:rPr>
                  <a:t>新型</a:t>
                </a:r>
                <a:r>
                  <a:rPr lang="zh-CN" altLang="en-US" noProof="1">
                    <a:latin typeface="Times New Roman" panose="02020603050405020304" pitchFamily="18" charset="0"/>
                    <a:sym typeface="Arial" panose="020B0604020202020204" pitchFamily="34" charset="0"/>
                  </a:rPr>
                  <a:t>分子编码的</a:t>
                </a:r>
                <a:r>
                  <a:rPr lang="zh-CN" altLang="en-US" noProof="1" smtClean="0">
                    <a:latin typeface="Times New Roman" panose="02020603050405020304" pitchFamily="18" charset="0"/>
                    <a:sym typeface="Arial" panose="020B0604020202020204" pitchFamily="34" charset="0"/>
                  </a:rPr>
                  <a:t>设计</a:t>
                </a:r>
                <a:endParaRPr lang="zh-CN" altLang="en-US" noProof="1">
                  <a:latin typeface="Times New Roman" panose="02020603050405020304" pitchFamily="18" charset="0"/>
                  <a:sym typeface="Arial" panose="020B0604020202020204" pitchFamily="34" charset="0"/>
                </a:endParaRPr>
              </a:p>
            </p:txBody>
          </p:sp>
        </p:grpSp>
      </p:grpSp>
    </p:spTree>
    <p:extLst>
      <p:ext uri="{BB962C8B-B14F-4D97-AF65-F5344CB8AC3E}">
        <p14:creationId xmlns:p14="http://schemas.microsoft.com/office/powerpoint/2010/main" val="7266815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3"/>
          <p:cNvPicPr/>
          <p:nvPr/>
        </p:nvPicPr>
        <p:blipFill>
          <a:blip r:embed="rId4" cstate="print">
            <a:extLst>
              <a:ext uri="{28A0092B-C50C-407E-A947-70E740481C1C}">
                <a14:useLocalDpi xmlns:a14="http://schemas.microsoft.com/office/drawing/2010/main" val="0"/>
              </a:ext>
            </a:extLst>
          </a:blip>
          <a:srcRect/>
          <a:stretch>
            <a:fillRect/>
          </a:stretch>
        </p:blipFill>
        <p:spPr>
          <a:xfrm>
            <a:off x="395536" y="764704"/>
            <a:ext cx="8375259" cy="5184576"/>
          </a:xfrm>
          <a:prstGeom prst="rect">
            <a:avLst/>
          </a:prstGeom>
          <a:noFill/>
          <a:ln>
            <a:noFill/>
          </a:ln>
        </p:spPr>
      </p:pic>
      <p:sp>
        <p:nvSpPr>
          <p:cNvPr id="10" name="椭圆 9"/>
          <p:cNvSpPr/>
          <p:nvPr/>
        </p:nvSpPr>
        <p:spPr>
          <a:xfrm>
            <a:off x="2298155" y="1143819"/>
            <a:ext cx="504056"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342219" y="4221088"/>
            <a:ext cx="504056"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13407" y="-3174"/>
            <a:ext cx="8761871" cy="1329055"/>
            <a:chOff x="-17876" y="-3175"/>
            <a:chExt cx="11682494" cy="1329055"/>
          </a:xfrm>
        </p:grpSpPr>
        <p:pic>
          <p:nvPicPr>
            <p:cNvPr id="50" name="图片 49" descr="图片5"/>
            <p:cNvPicPr>
              <a:picLocks noChangeAspect="1"/>
            </p:cNvPicPr>
            <p:nvPr/>
          </p:nvPicPr>
          <p:blipFill>
            <a:blip r:embed="rId5"/>
            <a:stretch>
              <a:fillRect/>
            </a:stretch>
          </p:blipFill>
          <p:spPr>
            <a:xfrm>
              <a:off x="-17876" y="-3175"/>
              <a:ext cx="1820513" cy="1329055"/>
            </a:xfrm>
            <a:prstGeom prst="rect">
              <a:avLst/>
            </a:prstGeom>
          </p:spPr>
        </p:pic>
        <p:cxnSp>
          <p:nvCxnSpPr>
            <p:cNvPr id="44" name="直接连接符 43"/>
            <p:cNvCxnSpPr/>
            <p:nvPr/>
          </p:nvCxnSpPr>
          <p:spPr>
            <a:xfrm>
              <a:off x="1761793" y="779562"/>
              <a:ext cx="9902825" cy="5715"/>
            </a:xfrm>
            <a:prstGeom prst="line">
              <a:avLst/>
            </a:prstGeom>
            <a:ln w="38100">
              <a:gradFill flip="none" rotWithShape="1">
                <a:gsLst>
                  <a:gs pos="0">
                    <a:schemeClr val="accent1">
                      <a:lumMod val="5000"/>
                      <a:lumOff val="95000"/>
                    </a:schemeClr>
                  </a:gs>
                  <a:gs pos="100000">
                    <a:schemeClr val="tx1"/>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custDataLst>
                <p:tags r:id="rId1"/>
              </p:custDataLst>
            </p:nvPr>
          </p:nvGrpSpPr>
          <p:grpSpPr>
            <a:xfrm>
              <a:off x="1945927" y="238435"/>
              <a:ext cx="7557748" cy="528727"/>
              <a:chOff x="1896519" y="2378199"/>
              <a:chExt cx="5581421" cy="497820"/>
            </a:xfrm>
            <a:solidFill>
              <a:srgbClr val="66FF33"/>
            </a:solidFill>
          </p:grpSpPr>
          <p:sp>
            <p:nvSpPr>
              <p:cNvPr id="46" name="任意多边形 45"/>
              <p:cNvSpPr/>
              <p:nvPr/>
            </p:nvSpPr>
            <p:spPr>
              <a:xfrm>
                <a:off x="1896519" y="2378199"/>
                <a:ext cx="567267" cy="497820"/>
              </a:xfrm>
              <a:custGeom>
                <a:avLst/>
                <a:gdLst>
                  <a:gd name="connsiteX0" fmla="*/ 40745 w 567267"/>
                  <a:gd name="connsiteY0" fmla="*/ 70642 h 567265"/>
                  <a:gd name="connsiteX1" fmla="*/ 40745 w 567267"/>
                  <a:gd name="connsiteY1" fmla="*/ 496622 h 567265"/>
                  <a:gd name="connsiteX2" fmla="*/ 496624 w 567267"/>
                  <a:gd name="connsiteY2" fmla="*/ 283633 h 567265"/>
                  <a:gd name="connsiteX3" fmla="*/ 0 w 567267"/>
                  <a:gd name="connsiteY3" fmla="*/ 0 h 567265"/>
                  <a:gd name="connsiteX4" fmla="*/ 567267 w 567267"/>
                  <a:gd name="connsiteY4" fmla="*/ 283633 h 567265"/>
                  <a:gd name="connsiteX5" fmla="*/ 0 w 567267"/>
                  <a:gd name="connsiteY5" fmla="*/ 567265 h 56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267" h="567265">
                    <a:moveTo>
                      <a:pt x="40745" y="70642"/>
                    </a:moveTo>
                    <a:lnTo>
                      <a:pt x="40745" y="496622"/>
                    </a:lnTo>
                    <a:lnTo>
                      <a:pt x="496624" y="283633"/>
                    </a:lnTo>
                    <a:close/>
                    <a:moveTo>
                      <a:pt x="0" y="0"/>
                    </a:moveTo>
                    <a:lnTo>
                      <a:pt x="567267" y="283633"/>
                    </a:lnTo>
                    <a:lnTo>
                      <a:pt x="0" y="567265"/>
                    </a:lnTo>
                    <a:close/>
                  </a:path>
                </a:pathLst>
              </a:custGeom>
              <a:solidFill>
                <a:srgbClr val="FF99FF"/>
              </a:solidFill>
            </p:spPr>
            <p:txBody>
              <a:bodyPr lIns="54000" anchor="ctr">
                <a:normAutofit/>
              </a:bodyPr>
              <a:lstStyle/>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200" b="1" i="0" u="none" strike="noStrike" kern="1200" cap="none" spc="0" normalizeH="0" baseline="0" noProof="1" smtClean="0">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rPr>
                  <a:t>2</a:t>
                </a:r>
                <a:endParaRPr kumimoji="0" lang="zh-CN" altLang="en-US" sz="2200" b="1" i="0" u="none" strike="noStrike" kern="1200" cap="none" spc="0" normalizeH="0" baseline="0" noProof="1">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endParaRPr>
              </a:p>
            </p:txBody>
          </p:sp>
          <p:sp>
            <p:nvSpPr>
              <p:cNvPr id="47" name="任意多边形 46"/>
              <p:cNvSpPr/>
              <p:nvPr/>
            </p:nvSpPr>
            <p:spPr>
              <a:xfrm>
                <a:off x="2290852" y="2378200"/>
                <a:ext cx="5187088" cy="455063"/>
              </a:xfrm>
              <a:custGeom>
                <a:avLst/>
                <a:gdLst>
                  <a:gd name="connsiteX0" fmla="*/ 0 w 4233333"/>
                  <a:gd name="connsiteY0" fmla="*/ 0 h 524933"/>
                  <a:gd name="connsiteX1" fmla="*/ 1185333 w 4233333"/>
                  <a:gd name="connsiteY1" fmla="*/ 0 h 524933"/>
                  <a:gd name="connsiteX2" fmla="*/ 3048000 w 4233333"/>
                  <a:gd name="connsiteY2" fmla="*/ 0 h 524933"/>
                  <a:gd name="connsiteX3" fmla="*/ 4233333 w 4233333"/>
                  <a:gd name="connsiteY3" fmla="*/ 0 h 524933"/>
                  <a:gd name="connsiteX4" fmla="*/ 4233333 w 4233333"/>
                  <a:gd name="connsiteY4" fmla="*/ 524933 h 524933"/>
                  <a:gd name="connsiteX5" fmla="*/ 3048000 w 4233333"/>
                  <a:gd name="connsiteY5" fmla="*/ 524933 h 524933"/>
                  <a:gd name="connsiteX6" fmla="*/ 1185333 w 4233333"/>
                  <a:gd name="connsiteY6" fmla="*/ 524933 h 524933"/>
                  <a:gd name="connsiteX7" fmla="*/ 0 w 4233333"/>
                  <a:gd name="connsiteY7" fmla="*/ 524933 h 524933"/>
                  <a:gd name="connsiteX8" fmla="*/ 0 w 4233333"/>
                  <a:gd name="connsiteY8" fmla="*/ 427348 h 524933"/>
                  <a:gd name="connsiteX9" fmla="*/ 329765 w 4233333"/>
                  <a:gd name="connsiteY9" fmla="*/ 262466 h 524933"/>
                  <a:gd name="connsiteX10" fmla="*/ 0 w 4233333"/>
                  <a:gd name="connsiteY10" fmla="*/ 97584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33333" h="524933">
                    <a:moveTo>
                      <a:pt x="0" y="0"/>
                    </a:moveTo>
                    <a:lnTo>
                      <a:pt x="1185333" y="0"/>
                    </a:lnTo>
                    <a:lnTo>
                      <a:pt x="3048000" y="0"/>
                    </a:lnTo>
                    <a:lnTo>
                      <a:pt x="4233333" y="0"/>
                    </a:lnTo>
                    <a:lnTo>
                      <a:pt x="4233333" y="524933"/>
                    </a:lnTo>
                    <a:lnTo>
                      <a:pt x="3048000" y="524933"/>
                    </a:lnTo>
                    <a:lnTo>
                      <a:pt x="1185333" y="524933"/>
                    </a:lnTo>
                    <a:lnTo>
                      <a:pt x="0" y="524933"/>
                    </a:lnTo>
                    <a:lnTo>
                      <a:pt x="0" y="427348"/>
                    </a:lnTo>
                    <a:lnTo>
                      <a:pt x="329765" y="262466"/>
                    </a:lnTo>
                    <a:lnTo>
                      <a:pt x="0" y="97584"/>
                    </a:lnTo>
                    <a:close/>
                  </a:path>
                </a:pathLst>
              </a:custGeom>
              <a:solidFill>
                <a:srgbClr val="FF99FF"/>
              </a:solidFill>
            </p:spPr>
            <p:txBody>
              <a:bodyPr lIns="360000" anchor="ctr">
                <a:normAutofit/>
              </a:bodyPr>
              <a:lstStyle/>
              <a:p>
                <a:pPr lvl="0" algn="just" fontAlgn="base">
                  <a:spcBef>
                    <a:spcPct val="0"/>
                  </a:spcBef>
                  <a:spcAft>
                    <a:spcPct val="0"/>
                  </a:spcAft>
                  <a:defRPr/>
                </a:pPr>
                <a:r>
                  <a:rPr kumimoji="0" lang="zh-CN" altLang="en-US" noProof="1" smtClean="0">
                    <a:latin typeface="Times New Roman" panose="02020603050405020304" pitchFamily="18" charset="0"/>
                    <a:sym typeface="Arial" panose="020B0604020202020204" pitchFamily="34" charset="0"/>
                  </a:rPr>
                  <a:t>工作</a:t>
                </a:r>
                <a:r>
                  <a:rPr kumimoji="0" lang="en-US" altLang="zh-CN" noProof="1" smtClean="0">
                    <a:latin typeface="Times New Roman" panose="02020603050405020304" pitchFamily="18" charset="0"/>
                    <a:sym typeface="Arial" panose="020B0604020202020204" pitchFamily="34" charset="0"/>
                  </a:rPr>
                  <a:t>1 —</a:t>
                </a:r>
                <a:r>
                  <a:rPr lang="zh-CN" altLang="en-US" noProof="1" smtClean="0">
                    <a:latin typeface="Times New Roman" panose="02020603050405020304" pitchFamily="18" charset="0"/>
                    <a:sym typeface="Arial" panose="020B0604020202020204" pitchFamily="34" charset="0"/>
                  </a:rPr>
                  <a:t>新型</a:t>
                </a:r>
                <a:r>
                  <a:rPr lang="zh-CN" altLang="en-US" noProof="1">
                    <a:latin typeface="Times New Roman" panose="02020603050405020304" pitchFamily="18" charset="0"/>
                    <a:sym typeface="Arial" panose="020B0604020202020204" pitchFamily="34" charset="0"/>
                  </a:rPr>
                  <a:t>分子编码的</a:t>
                </a:r>
                <a:r>
                  <a:rPr lang="zh-CN" altLang="en-US" noProof="1" smtClean="0">
                    <a:latin typeface="Times New Roman" panose="02020603050405020304" pitchFamily="18" charset="0"/>
                    <a:sym typeface="Arial" panose="020B0604020202020204" pitchFamily="34" charset="0"/>
                  </a:rPr>
                  <a:t>设计</a:t>
                </a:r>
                <a:endParaRPr lang="zh-CN" altLang="en-US" noProof="1">
                  <a:latin typeface="Times New Roman" panose="02020603050405020304" pitchFamily="18" charset="0"/>
                  <a:sym typeface="Arial" panose="020B0604020202020204" pitchFamily="34" charset="0"/>
                </a:endParaRPr>
              </a:p>
            </p:txBody>
          </p:sp>
        </p:grpSp>
      </p:grpSp>
    </p:spTree>
    <p:extLst>
      <p:ext uri="{BB962C8B-B14F-4D97-AF65-F5344CB8AC3E}">
        <p14:creationId xmlns:p14="http://schemas.microsoft.com/office/powerpoint/2010/main" val="24304683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3"/>
          <p:cNvPicPr/>
          <p:nvPr/>
        </p:nvPicPr>
        <p:blipFill>
          <a:blip r:embed="rId4" cstate="print">
            <a:extLst>
              <a:ext uri="{28A0092B-C50C-407E-A947-70E740481C1C}">
                <a14:useLocalDpi xmlns:a14="http://schemas.microsoft.com/office/drawing/2010/main" val="0"/>
              </a:ext>
            </a:extLst>
          </a:blip>
          <a:srcRect/>
          <a:stretch>
            <a:fillRect/>
          </a:stretch>
        </p:blipFill>
        <p:spPr>
          <a:xfrm>
            <a:off x="395536" y="764704"/>
            <a:ext cx="8375259" cy="5184576"/>
          </a:xfrm>
          <a:prstGeom prst="rect">
            <a:avLst/>
          </a:prstGeom>
          <a:noFill/>
          <a:ln>
            <a:noFill/>
          </a:ln>
        </p:spPr>
      </p:pic>
      <p:sp>
        <p:nvSpPr>
          <p:cNvPr id="23" name="椭圆 22"/>
          <p:cNvSpPr/>
          <p:nvPr/>
        </p:nvSpPr>
        <p:spPr>
          <a:xfrm>
            <a:off x="2298155" y="1143819"/>
            <a:ext cx="504056"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p:nvPr/>
        </p:nvCxnSpPr>
        <p:spPr>
          <a:xfrm>
            <a:off x="2771800" y="1506847"/>
            <a:ext cx="288032" cy="14102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2686038" y="1034505"/>
            <a:ext cx="72008" cy="14102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2375756" y="1628100"/>
            <a:ext cx="72008" cy="14102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2195736" y="1214333"/>
            <a:ext cx="144016" cy="7051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1149822" y="4725144"/>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122202" y="4293096"/>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1128974" y="5589240"/>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128974" y="5157192"/>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13407" y="-3174"/>
            <a:ext cx="8761871" cy="1329055"/>
            <a:chOff x="-17876" y="-3175"/>
            <a:chExt cx="11682494" cy="1329055"/>
          </a:xfrm>
        </p:grpSpPr>
        <p:pic>
          <p:nvPicPr>
            <p:cNvPr id="50" name="图片 49" descr="图片5"/>
            <p:cNvPicPr>
              <a:picLocks noChangeAspect="1"/>
            </p:cNvPicPr>
            <p:nvPr/>
          </p:nvPicPr>
          <p:blipFill>
            <a:blip r:embed="rId5"/>
            <a:stretch>
              <a:fillRect/>
            </a:stretch>
          </p:blipFill>
          <p:spPr>
            <a:xfrm>
              <a:off x="-17876" y="-3175"/>
              <a:ext cx="1820513" cy="1329055"/>
            </a:xfrm>
            <a:prstGeom prst="rect">
              <a:avLst/>
            </a:prstGeom>
          </p:spPr>
        </p:pic>
        <p:cxnSp>
          <p:nvCxnSpPr>
            <p:cNvPr id="44" name="直接连接符 43"/>
            <p:cNvCxnSpPr/>
            <p:nvPr/>
          </p:nvCxnSpPr>
          <p:spPr>
            <a:xfrm>
              <a:off x="1761793" y="779562"/>
              <a:ext cx="9902825" cy="5715"/>
            </a:xfrm>
            <a:prstGeom prst="line">
              <a:avLst/>
            </a:prstGeom>
            <a:ln w="38100">
              <a:gradFill flip="none" rotWithShape="1">
                <a:gsLst>
                  <a:gs pos="0">
                    <a:schemeClr val="accent1">
                      <a:lumMod val="5000"/>
                      <a:lumOff val="95000"/>
                    </a:schemeClr>
                  </a:gs>
                  <a:gs pos="100000">
                    <a:schemeClr val="tx1"/>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custDataLst>
                <p:tags r:id="rId1"/>
              </p:custDataLst>
            </p:nvPr>
          </p:nvGrpSpPr>
          <p:grpSpPr>
            <a:xfrm>
              <a:off x="1945927" y="238435"/>
              <a:ext cx="7557748" cy="528727"/>
              <a:chOff x="1896519" y="2378199"/>
              <a:chExt cx="5581421" cy="497820"/>
            </a:xfrm>
            <a:solidFill>
              <a:srgbClr val="66FF33"/>
            </a:solidFill>
          </p:grpSpPr>
          <p:sp>
            <p:nvSpPr>
              <p:cNvPr id="46" name="任意多边形 45"/>
              <p:cNvSpPr/>
              <p:nvPr/>
            </p:nvSpPr>
            <p:spPr>
              <a:xfrm>
                <a:off x="1896519" y="2378199"/>
                <a:ext cx="567267" cy="497820"/>
              </a:xfrm>
              <a:custGeom>
                <a:avLst/>
                <a:gdLst>
                  <a:gd name="connsiteX0" fmla="*/ 40745 w 567267"/>
                  <a:gd name="connsiteY0" fmla="*/ 70642 h 567265"/>
                  <a:gd name="connsiteX1" fmla="*/ 40745 w 567267"/>
                  <a:gd name="connsiteY1" fmla="*/ 496622 h 567265"/>
                  <a:gd name="connsiteX2" fmla="*/ 496624 w 567267"/>
                  <a:gd name="connsiteY2" fmla="*/ 283633 h 567265"/>
                  <a:gd name="connsiteX3" fmla="*/ 0 w 567267"/>
                  <a:gd name="connsiteY3" fmla="*/ 0 h 567265"/>
                  <a:gd name="connsiteX4" fmla="*/ 567267 w 567267"/>
                  <a:gd name="connsiteY4" fmla="*/ 283633 h 567265"/>
                  <a:gd name="connsiteX5" fmla="*/ 0 w 567267"/>
                  <a:gd name="connsiteY5" fmla="*/ 567265 h 56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267" h="567265">
                    <a:moveTo>
                      <a:pt x="40745" y="70642"/>
                    </a:moveTo>
                    <a:lnTo>
                      <a:pt x="40745" y="496622"/>
                    </a:lnTo>
                    <a:lnTo>
                      <a:pt x="496624" y="283633"/>
                    </a:lnTo>
                    <a:close/>
                    <a:moveTo>
                      <a:pt x="0" y="0"/>
                    </a:moveTo>
                    <a:lnTo>
                      <a:pt x="567267" y="283633"/>
                    </a:lnTo>
                    <a:lnTo>
                      <a:pt x="0" y="567265"/>
                    </a:lnTo>
                    <a:close/>
                  </a:path>
                </a:pathLst>
              </a:custGeom>
              <a:solidFill>
                <a:srgbClr val="FF99FF"/>
              </a:solidFill>
            </p:spPr>
            <p:txBody>
              <a:bodyPr lIns="54000" anchor="ctr">
                <a:normAutofit/>
              </a:bodyPr>
              <a:lstStyle/>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200" b="1" i="0" u="none" strike="noStrike" kern="1200" cap="none" spc="0" normalizeH="0" baseline="0" noProof="1" smtClean="0">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rPr>
                  <a:t>2</a:t>
                </a:r>
                <a:endParaRPr kumimoji="0" lang="zh-CN" altLang="en-US" sz="2200" b="1" i="0" u="none" strike="noStrike" kern="1200" cap="none" spc="0" normalizeH="0" baseline="0" noProof="1">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endParaRPr>
              </a:p>
            </p:txBody>
          </p:sp>
          <p:sp>
            <p:nvSpPr>
              <p:cNvPr id="47" name="任意多边形 46"/>
              <p:cNvSpPr/>
              <p:nvPr/>
            </p:nvSpPr>
            <p:spPr>
              <a:xfrm>
                <a:off x="2290852" y="2378200"/>
                <a:ext cx="5187088" cy="455063"/>
              </a:xfrm>
              <a:custGeom>
                <a:avLst/>
                <a:gdLst>
                  <a:gd name="connsiteX0" fmla="*/ 0 w 4233333"/>
                  <a:gd name="connsiteY0" fmla="*/ 0 h 524933"/>
                  <a:gd name="connsiteX1" fmla="*/ 1185333 w 4233333"/>
                  <a:gd name="connsiteY1" fmla="*/ 0 h 524933"/>
                  <a:gd name="connsiteX2" fmla="*/ 3048000 w 4233333"/>
                  <a:gd name="connsiteY2" fmla="*/ 0 h 524933"/>
                  <a:gd name="connsiteX3" fmla="*/ 4233333 w 4233333"/>
                  <a:gd name="connsiteY3" fmla="*/ 0 h 524933"/>
                  <a:gd name="connsiteX4" fmla="*/ 4233333 w 4233333"/>
                  <a:gd name="connsiteY4" fmla="*/ 524933 h 524933"/>
                  <a:gd name="connsiteX5" fmla="*/ 3048000 w 4233333"/>
                  <a:gd name="connsiteY5" fmla="*/ 524933 h 524933"/>
                  <a:gd name="connsiteX6" fmla="*/ 1185333 w 4233333"/>
                  <a:gd name="connsiteY6" fmla="*/ 524933 h 524933"/>
                  <a:gd name="connsiteX7" fmla="*/ 0 w 4233333"/>
                  <a:gd name="connsiteY7" fmla="*/ 524933 h 524933"/>
                  <a:gd name="connsiteX8" fmla="*/ 0 w 4233333"/>
                  <a:gd name="connsiteY8" fmla="*/ 427348 h 524933"/>
                  <a:gd name="connsiteX9" fmla="*/ 329765 w 4233333"/>
                  <a:gd name="connsiteY9" fmla="*/ 262466 h 524933"/>
                  <a:gd name="connsiteX10" fmla="*/ 0 w 4233333"/>
                  <a:gd name="connsiteY10" fmla="*/ 97584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33333" h="524933">
                    <a:moveTo>
                      <a:pt x="0" y="0"/>
                    </a:moveTo>
                    <a:lnTo>
                      <a:pt x="1185333" y="0"/>
                    </a:lnTo>
                    <a:lnTo>
                      <a:pt x="3048000" y="0"/>
                    </a:lnTo>
                    <a:lnTo>
                      <a:pt x="4233333" y="0"/>
                    </a:lnTo>
                    <a:lnTo>
                      <a:pt x="4233333" y="524933"/>
                    </a:lnTo>
                    <a:lnTo>
                      <a:pt x="3048000" y="524933"/>
                    </a:lnTo>
                    <a:lnTo>
                      <a:pt x="1185333" y="524933"/>
                    </a:lnTo>
                    <a:lnTo>
                      <a:pt x="0" y="524933"/>
                    </a:lnTo>
                    <a:lnTo>
                      <a:pt x="0" y="427348"/>
                    </a:lnTo>
                    <a:lnTo>
                      <a:pt x="329765" y="262466"/>
                    </a:lnTo>
                    <a:lnTo>
                      <a:pt x="0" y="97584"/>
                    </a:lnTo>
                    <a:close/>
                  </a:path>
                </a:pathLst>
              </a:custGeom>
              <a:solidFill>
                <a:srgbClr val="FF99FF"/>
              </a:solidFill>
            </p:spPr>
            <p:txBody>
              <a:bodyPr lIns="360000" anchor="ctr">
                <a:normAutofit/>
              </a:bodyPr>
              <a:lstStyle/>
              <a:p>
                <a:pPr lvl="0" algn="just" fontAlgn="base">
                  <a:spcBef>
                    <a:spcPct val="0"/>
                  </a:spcBef>
                  <a:spcAft>
                    <a:spcPct val="0"/>
                  </a:spcAft>
                  <a:defRPr/>
                </a:pPr>
                <a:r>
                  <a:rPr kumimoji="0" lang="zh-CN" altLang="en-US" noProof="1" smtClean="0">
                    <a:latin typeface="Times New Roman" panose="02020603050405020304" pitchFamily="18" charset="0"/>
                    <a:sym typeface="Arial" panose="020B0604020202020204" pitchFamily="34" charset="0"/>
                  </a:rPr>
                  <a:t>工作</a:t>
                </a:r>
                <a:r>
                  <a:rPr kumimoji="0" lang="en-US" altLang="zh-CN" noProof="1" smtClean="0">
                    <a:latin typeface="Times New Roman" panose="02020603050405020304" pitchFamily="18" charset="0"/>
                    <a:sym typeface="Arial" panose="020B0604020202020204" pitchFamily="34" charset="0"/>
                  </a:rPr>
                  <a:t>1 —</a:t>
                </a:r>
                <a:r>
                  <a:rPr lang="zh-CN" altLang="en-US" noProof="1" smtClean="0">
                    <a:latin typeface="Times New Roman" panose="02020603050405020304" pitchFamily="18" charset="0"/>
                    <a:sym typeface="Arial" panose="020B0604020202020204" pitchFamily="34" charset="0"/>
                  </a:rPr>
                  <a:t>新型</a:t>
                </a:r>
                <a:r>
                  <a:rPr lang="zh-CN" altLang="en-US" noProof="1">
                    <a:latin typeface="Times New Roman" panose="02020603050405020304" pitchFamily="18" charset="0"/>
                    <a:sym typeface="Arial" panose="020B0604020202020204" pitchFamily="34" charset="0"/>
                  </a:rPr>
                  <a:t>分子编码的</a:t>
                </a:r>
                <a:r>
                  <a:rPr lang="zh-CN" altLang="en-US" noProof="1" smtClean="0">
                    <a:latin typeface="Times New Roman" panose="02020603050405020304" pitchFamily="18" charset="0"/>
                    <a:sym typeface="Arial" panose="020B0604020202020204" pitchFamily="34" charset="0"/>
                  </a:rPr>
                  <a:t>设计</a:t>
                </a:r>
                <a:endParaRPr lang="zh-CN" altLang="en-US" noProof="1">
                  <a:latin typeface="Times New Roman" panose="02020603050405020304" pitchFamily="18" charset="0"/>
                  <a:sym typeface="Arial" panose="020B0604020202020204" pitchFamily="34" charset="0"/>
                </a:endParaRPr>
              </a:p>
            </p:txBody>
          </p:sp>
        </p:grpSp>
      </p:grpSp>
    </p:spTree>
    <p:extLst>
      <p:ext uri="{BB962C8B-B14F-4D97-AF65-F5344CB8AC3E}">
        <p14:creationId xmlns:p14="http://schemas.microsoft.com/office/powerpoint/2010/main" val="23462228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3"/>
          <p:cNvPicPr/>
          <p:nvPr/>
        </p:nvPicPr>
        <p:blipFill>
          <a:blip r:embed="rId4" cstate="print">
            <a:extLst>
              <a:ext uri="{28A0092B-C50C-407E-A947-70E740481C1C}">
                <a14:useLocalDpi xmlns:a14="http://schemas.microsoft.com/office/drawing/2010/main" val="0"/>
              </a:ext>
            </a:extLst>
          </a:blip>
          <a:srcRect/>
          <a:stretch>
            <a:fillRect/>
          </a:stretch>
        </p:blipFill>
        <p:spPr>
          <a:xfrm>
            <a:off x="395536" y="764704"/>
            <a:ext cx="8375259" cy="5184576"/>
          </a:xfrm>
          <a:prstGeom prst="rect">
            <a:avLst/>
          </a:prstGeom>
          <a:noFill/>
          <a:ln>
            <a:noFill/>
          </a:ln>
        </p:spPr>
      </p:pic>
      <p:grpSp>
        <p:nvGrpSpPr>
          <p:cNvPr id="4" name="组合 3"/>
          <p:cNvGrpSpPr/>
          <p:nvPr/>
        </p:nvGrpSpPr>
        <p:grpSpPr>
          <a:xfrm>
            <a:off x="-13407" y="-3174"/>
            <a:ext cx="8761871" cy="1329055"/>
            <a:chOff x="-17876" y="-3175"/>
            <a:chExt cx="11682494" cy="1329055"/>
          </a:xfrm>
        </p:grpSpPr>
        <p:pic>
          <p:nvPicPr>
            <p:cNvPr id="50" name="图片 49" descr="图片5"/>
            <p:cNvPicPr>
              <a:picLocks noChangeAspect="1"/>
            </p:cNvPicPr>
            <p:nvPr/>
          </p:nvPicPr>
          <p:blipFill>
            <a:blip r:embed="rId5"/>
            <a:stretch>
              <a:fillRect/>
            </a:stretch>
          </p:blipFill>
          <p:spPr>
            <a:xfrm>
              <a:off x="-17876" y="-3175"/>
              <a:ext cx="1820513" cy="1329055"/>
            </a:xfrm>
            <a:prstGeom prst="rect">
              <a:avLst/>
            </a:prstGeom>
          </p:spPr>
        </p:pic>
        <p:cxnSp>
          <p:nvCxnSpPr>
            <p:cNvPr id="44" name="直接连接符 43"/>
            <p:cNvCxnSpPr/>
            <p:nvPr/>
          </p:nvCxnSpPr>
          <p:spPr>
            <a:xfrm>
              <a:off x="1761793" y="779562"/>
              <a:ext cx="9902825" cy="5715"/>
            </a:xfrm>
            <a:prstGeom prst="line">
              <a:avLst/>
            </a:prstGeom>
            <a:ln w="38100">
              <a:gradFill flip="none" rotWithShape="1">
                <a:gsLst>
                  <a:gs pos="0">
                    <a:schemeClr val="accent1">
                      <a:lumMod val="5000"/>
                      <a:lumOff val="95000"/>
                    </a:schemeClr>
                  </a:gs>
                  <a:gs pos="100000">
                    <a:schemeClr val="tx1"/>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custDataLst>
                <p:tags r:id="rId1"/>
              </p:custDataLst>
            </p:nvPr>
          </p:nvGrpSpPr>
          <p:grpSpPr>
            <a:xfrm>
              <a:off x="1945927" y="238435"/>
              <a:ext cx="7557748" cy="528727"/>
              <a:chOff x="1896519" y="2378199"/>
              <a:chExt cx="5581421" cy="497820"/>
            </a:xfrm>
            <a:solidFill>
              <a:srgbClr val="66FF33"/>
            </a:solidFill>
          </p:grpSpPr>
          <p:sp>
            <p:nvSpPr>
              <p:cNvPr id="46" name="任意多边形 45"/>
              <p:cNvSpPr/>
              <p:nvPr/>
            </p:nvSpPr>
            <p:spPr>
              <a:xfrm>
                <a:off x="1896519" y="2378199"/>
                <a:ext cx="567267" cy="497820"/>
              </a:xfrm>
              <a:custGeom>
                <a:avLst/>
                <a:gdLst>
                  <a:gd name="connsiteX0" fmla="*/ 40745 w 567267"/>
                  <a:gd name="connsiteY0" fmla="*/ 70642 h 567265"/>
                  <a:gd name="connsiteX1" fmla="*/ 40745 w 567267"/>
                  <a:gd name="connsiteY1" fmla="*/ 496622 h 567265"/>
                  <a:gd name="connsiteX2" fmla="*/ 496624 w 567267"/>
                  <a:gd name="connsiteY2" fmla="*/ 283633 h 567265"/>
                  <a:gd name="connsiteX3" fmla="*/ 0 w 567267"/>
                  <a:gd name="connsiteY3" fmla="*/ 0 h 567265"/>
                  <a:gd name="connsiteX4" fmla="*/ 567267 w 567267"/>
                  <a:gd name="connsiteY4" fmla="*/ 283633 h 567265"/>
                  <a:gd name="connsiteX5" fmla="*/ 0 w 567267"/>
                  <a:gd name="connsiteY5" fmla="*/ 567265 h 56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267" h="567265">
                    <a:moveTo>
                      <a:pt x="40745" y="70642"/>
                    </a:moveTo>
                    <a:lnTo>
                      <a:pt x="40745" y="496622"/>
                    </a:lnTo>
                    <a:lnTo>
                      <a:pt x="496624" y="283633"/>
                    </a:lnTo>
                    <a:close/>
                    <a:moveTo>
                      <a:pt x="0" y="0"/>
                    </a:moveTo>
                    <a:lnTo>
                      <a:pt x="567267" y="283633"/>
                    </a:lnTo>
                    <a:lnTo>
                      <a:pt x="0" y="567265"/>
                    </a:lnTo>
                    <a:close/>
                  </a:path>
                </a:pathLst>
              </a:custGeom>
              <a:solidFill>
                <a:srgbClr val="FF99FF"/>
              </a:solidFill>
            </p:spPr>
            <p:txBody>
              <a:bodyPr lIns="54000" anchor="ctr">
                <a:normAutofit/>
              </a:bodyPr>
              <a:lstStyle/>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200" b="1" i="0" u="none" strike="noStrike" kern="1200" cap="none" spc="0" normalizeH="0" baseline="0" noProof="1" smtClean="0">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rPr>
                  <a:t>2</a:t>
                </a:r>
                <a:endParaRPr kumimoji="0" lang="zh-CN" altLang="en-US" sz="2200" b="1" i="0" u="none" strike="noStrike" kern="1200" cap="none" spc="0" normalizeH="0" baseline="0" noProof="1">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endParaRPr>
              </a:p>
            </p:txBody>
          </p:sp>
          <p:sp>
            <p:nvSpPr>
              <p:cNvPr id="47" name="任意多边形 46"/>
              <p:cNvSpPr/>
              <p:nvPr/>
            </p:nvSpPr>
            <p:spPr>
              <a:xfrm>
                <a:off x="2290852" y="2378200"/>
                <a:ext cx="5187088" cy="455063"/>
              </a:xfrm>
              <a:custGeom>
                <a:avLst/>
                <a:gdLst>
                  <a:gd name="connsiteX0" fmla="*/ 0 w 4233333"/>
                  <a:gd name="connsiteY0" fmla="*/ 0 h 524933"/>
                  <a:gd name="connsiteX1" fmla="*/ 1185333 w 4233333"/>
                  <a:gd name="connsiteY1" fmla="*/ 0 h 524933"/>
                  <a:gd name="connsiteX2" fmla="*/ 3048000 w 4233333"/>
                  <a:gd name="connsiteY2" fmla="*/ 0 h 524933"/>
                  <a:gd name="connsiteX3" fmla="*/ 4233333 w 4233333"/>
                  <a:gd name="connsiteY3" fmla="*/ 0 h 524933"/>
                  <a:gd name="connsiteX4" fmla="*/ 4233333 w 4233333"/>
                  <a:gd name="connsiteY4" fmla="*/ 524933 h 524933"/>
                  <a:gd name="connsiteX5" fmla="*/ 3048000 w 4233333"/>
                  <a:gd name="connsiteY5" fmla="*/ 524933 h 524933"/>
                  <a:gd name="connsiteX6" fmla="*/ 1185333 w 4233333"/>
                  <a:gd name="connsiteY6" fmla="*/ 524933 h 524933"/>
                  <a:gd name="connsiteX7" fmla="*/ 0 w 4233333"/>
                  <a:gd name="connsiteY7" fmla="*/ 524933 h 524933"/>
                  <a:gd name="connsiteX8" fmla="*/ 0 w 4233333"/>
                  <a:gd name="connsiteY8" fmla="*/ 427348 h 524933"/>
                  <a:gd name="connsiteX9" fmla="*/ 329765 w 4233333"/>
                  <a:gd name="connsiteY9" fmla="*/ 262466 h 524933"/>
                  <a:gd name="connsiteX10" fmla="*/ 0 w 4233333"/>
                  <a:gd name="connsiteY10" fmla="*/ 97584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33333" h="524933">
                    <a:moveTo>
                      <a:pt x="0" y="0"/>
                    </a:moveTo>
                    <a:lnTo>
                      <a:pt x="1185333" y="0"/>
                    </a:lnTo>
                    <a:lnTo>
                      <a:pt x="3048000" y="0"/>
                    </a:lnTo>
                    <a:lnTo>
                      <a:pt x="4233333" y="0"/>
                    </a:lnTo>
                    <a:lnTo>
                      <a:pt x="4233333" y="524933"/>
                    </a:lnTo>
                    <a:lnTo>
                      <a:pt x="3048000" y="524933"/>
                    </a:lnTo>
                    <a:lnTo>
                      <a:pt x="1185333" y="524933"/>
                    </a:lnTo>
                    <a:lnTo>
                      <a:pt x="0" y="524933"/>
                    </a:lnTo>
                    <a:lnTo>
                      <a:pt x="0" y="427348"/>
                    </a:lnTo>
                    <a:lnTo>
                      <a:pt x="329765" y="262466"/>
                    </a:lnTo>
                    <a:lnTo>
                      <a:pt x="0" y="97584"/>
                    </a:lnTo>
                    <a:close/>
                  </a:path>
                </a:pathLst>
              </a:custGeom>
              <a:solidFill>
                <a:srgbClr val="FF99FF"/>
              </a:solidFill>
            </p:spPr>
            <p:txBody>
              <a:bodyPr lIns="360000" anchor="ctr">
                <a:normAutofit/>
              </a:bodyPr>
              <a:lstStyle/>
              <a:p>
                <a:pPr lvl="0" algn="just" fontAlgn="base">
                  <a:spcBef>
                    <a:spcPct val="0"/>
                  </a:spcBef>
                  <a:spcAft>
                    <a:spcPct val="0"/>
                  </a:spcAft>
                  <a:defRPr/>
                </a:pPr>
                <a:r>
                  <a:rPr kumimoji="0" lang="zh-CN" altLang="en-US" noProof="1" smtClean="0">
                    <a:latin typeface="Times New Roman" panose="02020603050405020304" pitchFamily="18" charset="0"/>
                    <a:sym typeface="Arial" panose="020B0604020202020204" pitchFamily="34" charset="0"/>
                  </a:rPr>
                  <a:t>工作</a:t>
                </a:r>
                <a:r>
                  <a:rPr kumimoji="0" lang="en-US" altLang="zh-CN" noProof="1" smtClean="0">
                    <a:latin typeface="Times New Roman" panose="02020603050405020304" pitchFamily="18" charset="0"/>
                    <a:sym typeface="Arial" panose="020B0604020202020204" pitchFamily="34" charset="0"/>
                  </a:rPr>
                  <a:t>1 —</a:t>
                </a:r>
                <a:r>
                  <a:rPr lang="zh-CN" altLang="en-US" noProof="1" smtClean="0">
                    <a:latin typeface="Times New Roman" panose="02020603050405020304" pitchFamily="18" charset="0"/>
                    <a:sym typeface="Arial" panose="020B0604020202020204" pitchFamily="34" charset="0"/>
                  </a:rPr>
                  <a:t>新型</a:t>
                </a:r>
                <a:r>
                  <a:rPr lang="zh-CN" altLang="en-US" noProof="1">
                    <a:latin typeface="Times New Roman" panose="02020603050405020304" pitchFamily="18" charset="0"/>
                    <a:sym typeface="Arial" panose="020B0604020202020204" pitchFamily="34" charset="0"/>
                  </a:rPr>
                  <a:t>分子编码的</a:t>
                </a:r>
                <a:r>
                  <a:rPr lang="zh-CN" altLang="en-US" noProof="1" smtClean="0">
                    <a:latin typeface="Times New Roman" panose="02020603050405020304" pitchFamily="18" charset="0"/>
                    <a:sym typeface="Arial" panose="020B0604020202020204" pitchFamily="34" charset="0"/>
                  </a:rPr>
                  <a:t>设计</a:t>
                </a:r>
                <a:endParaRPr lang="zh-CN" altLang="en-US" noProof="1">
                  <a:latin typeface="Times New Roman" panose="02020603050405020304" pitchFamily="18" charset="0"/>
                  <a:sym typeface="Arial" panose="020B0604020202020204" pitchFamily="34" charset="0"/>
                </a:endParaRPr>
              </a:p>
            </p:txBody>
          </p:sp>
        </p:grpSp>
      </p:grpSp>
      <p:sp>
        <p:nvSpPr>
          <p:cNvPr id="10" name="椭圆 9"/>
          <p:cNvSpPr/>
          <p:nvPr/>
        </p:nvSpPr>
        <p:spPr>
          <a:xfrm>
            <a:off x="2298155" y="1143819"/>
            <a:ext cx="504056"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a:off x="2771800" y="1506847"/>
            <a:ext cx="288032" cy="14102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2686038" y="1034505"/>
            <a:ext cx="72008" cy="14102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2375756" y="1628100"/>
            <a:ext cx="72008" cy="14102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195736" y="1214333"/>
            <a:ext cx="144016" cy="7051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2995777" y="1866181"/>
            <a:ext cx="128110" cy="14401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3240063" y="1395847"/>
            <a:ext cx="107801" cy="18300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3347864" y="1802391"/>
            <a:ext cx="360040" cy="16537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1835696" y="4291868"/>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847851" y="4693716"/>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1847851" y="5157192"/>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211490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3"/>
          <p:cNvPicPr/>
          <p:nvPr/>
        </p:nvPicPr>
        <p:blipFill>
          <a:blip r:embed="rId4" cstate="print">
            <a:extLst>
              <a:ext uri="{28A0092B-C50C-407E-A947-70E740481C1C}">
                <a14:useLocalDpi xmlns:a14="http://schemas.microsoft.com/office/drawing/2010/main" val="0"/>
              </a:ext>
            </a:extLst>
          </a:blip>
          <a:srcRect/>
          <a:stretch>
            <a:fillRect/>
          </a:stretch>
        </p:blipFill>
        <p:spPr>
          <a:xfrm>
            <a:off x="395536" y="764704"/>
            <a:ext cx="8375259" cy="5184576"/>
          </a:xfrm>
          <a:prstGeom prst="rect">
            <a:avLst/>
          </a:prstGeom>
          <a:noFill/>
          <a:ln>
            <a:noFill/>
          </a:ln>
        </p:spPr>
      </p:pic>
      <p:sp>
        <p:nvSpPr>
          <p:cNvPr id="23" name="椭圆 22"/>
          <p:cNvSpPr/>
          <p:nvPr/>
        </p:nvSpPr>
        <p:spPr>
          <a:xfrm>
            <a:off x="2298155" y="1143819"/>
            <a:ext cx="504056"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p:nvPr/>
        </p:nvCxnSpPr>
        <p:spPr>
          <a:xfrm>
            <a:off x="2771800" y="1506847"/>
            <a:ext cx="288032" cy="14102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2686038" y="1034505"/>
            <a:ext cx="72008" cy="14102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2375756" y="1628100"/>
            <a:ext cx="72008" cy="14102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2195736" y="1214333"/>
            <a:ext cx="144016" cy="7051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2995777" y="1866181"/>
            <a:ext cx="128110" cy="14401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3240063" y="1395847"/>
            <a:ext cx="107801" cy="18300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3347864" y="1802391"/>
            <a:ext cx="360040" cy="16537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3923928" y="1769128"/>
            <a:ext cx="360040" cy="19863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851920" y="2204864"/>
            <a:ext cx="0" cy="28803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椭圆 32"/>
          <p:cNvSpPr/>
          <p:nvPr/>
        </p:nvSpPr>
        <p:spPr>
          <a:xfrm>
            <a:off x="2574219" y="4285756"/>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2578026" y="4725144"/>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13407" y="-3174"/>
            <a:ext cx="8761871" cy="1329055"/>
            <a:chOff x="-17876" y="-3175"/>
            <a:chExt cx="11682494" cy="1329055"/>
          </a:xfrm>
        </p:grpSpPr>
        <p:pic>
          <p:nvPicPr>
            <p:cNvPr id="50" name="图片 49" descr="图片5"/>
            <p:cNvPicPr>
              <a:picLocks noChangeAspect="1"/>
            </p:cNvPicPr>
            <p:nvPr/>
          </p:nvPicPr>
          <p:blipFill>
            <a:blip r:embed="rId5"/>
            <a:stretch>
              <a:fillRect/>
            </a:stretch>
          </p:blipFill>
          <p:spPr>
            <a:xfrm>
              <a:off x="-17876" y="-3175"/>
              <a:ext cx="1820513" cy="1329055"/>
            </a:xfrm>
            <a:prstGeom prst="rect">
              <a:avLst/>
            </a:prstGeom>
          </p:spPr>
        </p:pic>
        <p:cxnSp>
          <p:nvCxnSpPr>
            <p:cNvPr id="44" name="直接连接符 43"/>
            <p:cNvCxnSpPr/>
            <p:nvPr/>
          </p:nvCxnSpPr>
          <p:spPr>
            <a:xfrm>
              <a:off x="1761793" y="779562"/>
              <a:ext cx="9902825" cy="5715"/>
            </a:xfrm>
            <a:prstGeom prst="line">
              <a:avLst/>
            </a:prstGeom>
            <a:ln w="38100">
              <a:gradFill flip="none" rotWithShape="1">
                <a:gsLst>
                  <a:gs pos="0">
                    <a:schemeClr val="accent1">
                      <a:lumMod val="5000"/>
                      <a:lumOff val="95000"/>
                    </a:schemeClr>
                  </a:gs>
                  <a:gs pos="100000">
                    <a:schemeClr val="tx1"/>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custDataLst>
                <p:tags r:id="rId1"/>
              </p:custDataLst>
            </p:nvPr>
          </p:nvGrpSpPr>
          <p:grpSpPr>
            <a:xfrm>
              <a:off x="1945927" y="238435"/>
              <a:ext cx="7557748" cy="528727"/>
              <a:chOff x="1896519" y="2378199"/>
              <a:chExt cx="5581421" cy="497820"/>
            </a:xfrm>
            <a:solidFill>
              <a:srgbClr val="66FF33"/>
            </a:solidFill>
          </p:grpSpPr>
          <p:sp>
            <p:nvSpPr>
              <p:cNvPr id="46" name="任意多边形 45"/>
              <p:cNvSpPr/>
              <p:nvPr/>
            </p:nvSpPr>
            <p:spPr>
              <a:xfrm>
                <a:off x="1896519" y="2378199"/>
                <a:ext cx="567267" cy="497820"/>
              </a:xfrm>
              <a:custGeom>
                <a:avLst/>
                <a:gdLst>
                  <a:gd name="connsiteX0" fmla="*/ 40745 w 567267"/>
                  <a:gd name="connsiteY0" fmla="*/ 70642 h 567265"/>
                  <a:gd name="connsiteX1" fmla="*/ 40745 w 567267"/>
                  <a:gd name="connsiteY1" fmla="*/ 496622 h 567265"/>
                  <a:gd name="connsiteX2" fmla="*/ 496624 w 567267"/>
                  <a:gd name="connsiteY2" fmla="*/ 283633 h 567265"/>
                  <a:gd name="connsiteX3" fmla="*/ 0 w 567267"/>
                  <a:gd name="connsiteY3" fmla="*/ 0 h 567265"/>
                  <a:gd name="connsiteX4" fmla="*/ 567267 w 567267"/>
                  <a:gd name="connsiteY4" fmla="*/ 283633 h 567265"/>
                  <a:gd name="connsiteX5" fmla="*/ 0 w 567267"/>
                  <a:gd name="connsiteY5" fmla="*/ 567265 h 56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267" h="567265">
                    <a:moveTo>
                      <a:pt x="40745" y="70642"/>
                    </a:moveTo>
                    <a:lnTo>
                      <a:pt x="40745" y="496622"/>
                    </a:lnTo>
                    <a:lnTo>
                      <a:pt x="496624" y="283633"/>
                    </a:lnTo>
                    <a:close/>
                    <a:moveTo>
                      <a:pt x="0" y="0"/>
                    </a:moveTo>
                    <a:lnTo>
                      <a:pt x="567267" y="283633"/>
                    </a:lnTo>
                    <a:lnTo>
                      <a:pt x="0" y="567265"/>
                    </a:lnTo>
                    <a:close/>
                  </a:path>
                </a:pathLst>
              </a:custGeom>
              <a:solidFill>
                <a:srgbClr val="FF99FF"/>
              </a:solidFill>
            </p:spPr>
            <p:txBody>
              <a:bodyPr lIns="54000" anchor="ctr">
                <a:normAutofit/>
              </a:bodyPr>
              <a:lstStyle/>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200" b="1" i="0" u="none" strike="noStrike" kern="1200" cap="none" spc="0" normalizeH="0" baseline="0" noProof="1" smtClean="0">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rPr>
                  <a:t>2</a:t>
                </a:r>
                <a:endParaRPr kumimoji="0" lang="zh-CN" altLang="en-US" sz="2200" b="1" i="0" u="none" strike="noStrike" kern="1200" cap="none" spc="0" normalizeH="0" baseline="0" noProof="1">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endParaRPr>
              </a:p>
            </p:txBody>
          </p:sp>
          <p:sp>
            <p:nvSpPr>
              <p:cNvPr id="47" name="任意多边形 46"/>
              <p:cNvSpPr/>
              <p:nvPr/>
            </p:nvSpPr>
            <p:spPr>
              <a:xfrm>
                <a:off x="2290852" y="2378200"/>
                <a:ext cx="5187088" cy="455063"/>
              </a:xfrm>
              <a:custGeom>
                <a:avLst/>
                <a:gdLst>
                  <a:gd name="connsiteX0" fmla="*/ 0 w 4233333"/>
                  <a:gd name="connsiteY0" fmla="*/ 0 h 524933"/>
                  <a:gd name="connsiteX1" fmla="*/ 1185333 w 4233333"/>
                  <a:gd name="connsiteY1" fmla="*/ 0 h 524933"/>
                  <a:gd name="connsiteX2" fmla="*/ 3048000 w 4233333"/>
                  <a:gd name="connsiteY2" fmla="*/ 0 h 524933"/>
                  <a:gd name="connsiteX3" fmla="*/ 4233333 w 4233333"/>
                  <a:gd name="connsiteY3" fmla="*/ 0 h 524933"/>
                  <a:gd name="connsiteX4" fmla="*/ 4233333 w 4233333"/>
                  <a:gd name="connsiteY4" fmla="*/ 524933 h 524933"/>
                  <a:gd name="connsiteX5" fmla="*/ 3048000 w 4233333"/>
                  <a:gd name="connsiteY5" fmla="*/ 524933 h 524933"/>
                  <a:gd name="connsiteX6" fmla="*/ 1185333 w 4233333"/>
                  <a:gd name="connsiteY6" fmla="*/ 524933 h 524933"/>
                  <a:gd name="connsiteX7" fmla="*/ 0 w 4233333"/>
                  <a:gd name="connsiteY7" fmla="*/ 524933 h 524933"/>
                  <a:gd name="connsiteX8" fmla="*/ 0 w 4233333"/>
                  <a:gd name="connsiteY8" fmla="*/ 427348 h 524933"/>
                  <a:gd name="connsiteX9" fmla="*/ 329765 w 4233333"/>
                  <a:gd name="connsiteY9" fmla="*/ 262466 h 524933"/>
                  <a:gd name="connsiteX10" fmla="*/ 0 w 4233333"/>
                  <a:gd name="connsiteY10" fmla="*/ 97584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33333" h="524933">
                    <a:moveTo>
                      <a:pt x="0" y="0"/>
                    </a:moveTo>
                    <a:lnTo>
                      <a:pt x="1185333" y="0"/>
                    </a:lnTo>
                    <a:lnTo>
                      <a:pt x="3048000" y="0"/>
                    </a:lnTo>
                    <a:lnTo>
                      <a:pt x="4233333" y="0"/>
                    </a:lnTo>
                    <a:lnTo>
                      <a:pt x="4233333" y="524933"/>
                    </a:lnTo>
                    <a:lnTo>
                      <a:pt x="3048000" y="524933"/>
                    </a:lnTo>
                    <a:lnTo>
                      <a:pt x="1185333" y="524933"/>
                    </a:lnTo>
                    <a:lnTo>
                      <a:pt x="0" y="524933"/>
                    </a:lnTo>
                    <a:lnTo>
                      <a:pt x="0" y="427348"/>
                    </a:lnTo>
                    <a:lnTo>
                      <a:pt x="329765" y="262466"/>
                    </a:lnTo>
                    <a:lnTo>
                      <a:pt x="0" y="97584"/>
                    </a:lnTo>
                    <a:close/>
                  </a:path>
                </a:pathLst>
              </a:custGeom>
              <a:solidFill>
                <a:srgbClr val="FF99FF"/>
              </a:solidFill>
            </p:spPr>
            <p:txBody>
              <a:bodyPr lIns="360000" anchor="ctr">
                <a:normAutofit/>
              </a:bodyPr>
              <a:lstStyle/>
              <a:p>
                <a:pPr lvl="0" algn="just" fontAlgn="base">
                  <a:spcBef>
                    <a:spcPct val="0"/>
                  </a:spcBef>
                  <a:spcAft>
                    <a:spcPct val="0"/>
                  </a:spcAft>
                  <a:defRPr/>
                </a:pPr>
                <a:r>
                  <a:rPr kumimoji="0" lang="zh-CN" altLang="en-US" noProof="1" smtClean="0">
                    <a:latin typeface="Times New Roman" panose="02020603050405020304" pitchFamily="18" charset="0"/>
                    <a:sym typeface="Arial" panose="020B0604020202020204" pitchFamily="34" charset="0"/>
                  </a:rPr>
                  <a:t>工作</a:t>
                </a:r>
                <a:r>
                  <a:rPr kumimoji="0" lang="en-US" altLang="zh-CN" noProof="1" smtClean="0">
                    <a:latin typeface="Times New Roman" panose="02020603050405020304" pitchFamily="18" charset="0"/>
                    <a:sym typeface="Arial" panose="020B0604020202020204" pitchFamily="34" charset="0"/>
                  </a:rPr>
                  <a:t>1 —</a:t>
                </a:r>
                <a:r>
                  <a:rPr lang="zh-CN" altLang="en-US" noProof="1" smtClean="0">
                    <a:latin typeface="Times New Roman" panose="02020603050405020304" pitchFamily="18" charset="0"/>
                    <a:sym typeface="Arial" panose="020B0604020202020204" pitchFamily="34" charset="0"/>
                  </a:rPr>
                  <a:t>新型</a:t>
                </a:r>
                <a:r>
                  <a:rPr lang="zh-CN" altLang="en-US" noProof="1">
                    <a:latin typeface="Times New Roman" panose="02020603050405020304" pitchFamily="18" charset="0"/>
                    <a:sym typeface="Arial" panose="020B0604020202020204" pitchFamily="34" charset="0"/>
                  </a:rPr>
                  <a:t>分子编码的</a:t>
                </a:r>
                <a:r>
                  <a:rPr lang="zh-CN" altLang="en-US" noProof="1" smtClean="0">
                    <a:latin typeface="Times New Roman" panose="02020603050405020304" pitchFamily="18" charset="0"/>
                    <a:sym typeface="Arial" panose="020B0604020202020204" pitchFamily="34" charset="0"/>
                  </a:rPr>
                  <a:t>设计</a:t>
                </a:r>
                <a:endParaRPr lang="zh-CN" altLang="en-US" noProof="1">
                  <a:latin typeface="Times New Roman" panose="02020603050405020304" pitchFamily="18" charset="0"/>
                  <a:sym typeface="Arial" panose="020B0604020202020204" pitchFamily="34" charset="0"/>
                </a:endParaRPr>
              </a:p>
            </p:txBody>
          </p:sp>
        </p:grpSp>
      </p:grpSp>
    </p:spTree>
    <p:extLst>
      <p:ext uri="{BB962C8B-B14F-4D97-AF65-F5344CB8AC3E}">
        <p14:creationId xmlns:p14="http://schemas.microsoft.com/office/powerpoint/2010/main" val="24234901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descr="3"/>
          <p:cNvPicPr/>
          <p:nvPr/>
        </p:nvPicPr>
        <p:blipFill>
          <a:blip r:embed="rId4" cstate="print">
            <a:extLst>
              <a:ext uri="{28A0092B-C50C-407E-A947-70E740481C1C}">
                <a14:useLocalDpi xmlns:a14="http://schemas.microsoft.com/office/drawing/2010/main" val="0"/>
              </a:ext>
            </a:extLst>
          </a:blip>
          <a:srcRect/>
          <a:stretch>
            <a:fillRect/>
          </a:stretch>
        </p:blipFill>
        <p:spPr>
          <a:xfrm>
            <a:off x="395536" y="764704"/>
            <a:ext cx="8375259" cy="5184576"/>
          </a:xfrm>
          <a:prstGeom prst="rect">
            <a:avLst/>
          </a:prstGeom>
          <a:noFill/>
          <a:ln>
            <a:noFill/>
          </a:ln>
        </p:spPr>
      </p:pic>
      <p:sp>
        <p:nvSpPr>
          <p:cNvPr id="35" name="椭圆 34"/>
          <p:cNvSpPr/>
          <p:nvPr/>
        </p:nvSpPr>
        <p:spPr>
          <a:xfrm>
            <a:off x="2298155" y="1143819"/>
            <a:ext cx="504056"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连接符 35"/>
          <p:cNvCxnSpPr/>
          <p:nvPr/>
        </p:nvCxnSpPr>
        <p:spPr>
          <a:xfrm>
            <a:off x="2771800" y="1506847"/>
            <a:ext cx="288032" cy="14102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2686038" y="1034505"/>
            <a:ext cx="72008" cy="14102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375756" y="1628100"/>
            <a:ext cx="72008" cy="14102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2195736" y="1214333"/>
            <a:ext cx="144016" cy="7051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2995777" y="1866181"/>
            <a:ext cx="128110" cy="14401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3240063" y="1395847"/>
            <a:ext cx="107801" cy="18300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3347864" y="1802391"/>
            <a:ext cx="360040" cy="16537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3923928" y="1769128"/>
            <a:ext cx="360040" cy="19863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3851920" y="2204864"/>
            <a:ext cx="0" cy="28803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9" name="椭圆 48"/>
          <p:cNvSpPr/>
          <p:nvPr/>
        </p:nvSpPr>
        <p:spPr>
          <a:xfrm>
            <a:off x="3293963" y="4285756"/>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3296350" y="4725144"/>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p:cNvCxnSpPr/>
          <p:nvPr/>
        </p:nvCxnSpPr>
        <p:spPr>
          <a:xfrm flipV="1">
            <a:off x="4291211" y="1395847"/>
            <a:ext cx="1" cy="18151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flipV="1">
            <a:off x="4443613" y="1769128"/>
            <a:ext cx="200396" cy="11594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V="1">
            <a:off x="3610145" y="2708921"/>
            <a:ext cx="92491" cy="9075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flipV="1">
            <a:off x="4067944" y="2708921"/>
            <a:ext cx="144016" cy="9075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6" name="椭圆 55"/>
          <p:cNvSpPr/>
          <p:nvPr/>
        </p:nvSpPr>
        <p:spPr>
          <a:xfrm>
            <a:off x="3296350" y="5589240"/>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3293963" y="5157192"/>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13407" y="-3174"/>
            <a:ext cx="8761871" cy="1329055"/>
            <a:chOff x="-17876" y="-3175"/>
            <a:chExt cx="11682494" cy="1329055"/>
          </a:xfrm>
        </p:grpSpPr>
        <p:pic>
          <p:nvPicPr>
            <p:cNvPr id="50" name="图片 49" descr="图片5"/>
            <p:cNvPicPr>
              <a:picLocks noChangeAspect="1"/>
            </p:cNvPicPr>
            <p:nvPr/>
          </p:nvPicPr>
          <p:blipFill>
            <a:blip r:embed="rId5"/>
            <a:stretch>
              <a:fillRect/>
            </a:stretch>
          </p:blipFill>
          <p:spPr>
            <a:xfrm>
              <a:off x="-17876" y="-3175"/>
              <a:ext cx="1820513" cy="1329055"/>
            </a:xfrm>
            <a:prstGeom prst="rect">
              <a:avLst/>
            </a:prstGeom>
          </p:spPr>
        </p:pic>
        <p:cxnSp>
          <p:nvCxnSpPr>
            <p:cNvPr id="44" name="直接连接符 43"/>
            <p:cNvCxnSpPr/>
            <p:nvPr/>
          </p:nvCxnSpPr>
          <p:spPr>
            <a:xfrm>
              <a:off x="1761793" y="779562"/>
              <a:ext cx="9902825" cy="5715"/>
            </a:xfrm>
            <a:prstGeom prst="line">
              <a:avLst/>
            </a:prstGeom>
            <a:ln w="38100">
              <a:gradFill flip="none" rotWithShape="1">
                <a:gsLst>
                  <a:gs pos="0">
                    <a:schemeClr val="accent1">
                      <a:lumMod val="5000"/>
                      <a:lumOff val="95000"/>
                    </a:schemeClr>
                  </a:gs>
                  <a:gs pos="100000">
                    <a:schemeClr val="tx1"/>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custDataLst>
                <p:tags r:id="rId1"/>
              </p:custDataLst>
            </p:nvPr>
          </p:nvGrpSpPr>
          <p:grpSpPr>
            <a:xfrm>
              <a:off x="1945927" y="238435"/>
              <a:ext cx="7557748" cy="528727"/>
              <a:chOff x="1896519" y="2378199"/>
              <a:chExt cx="5581421" cy="497820"/>
            </a:xfrm>
            <a:solidFill>
              <a:srgbClr val="66FF33"/>
            </a:solidFill>
          </p:grpSpPr>
          <p:sp>
            <p:nvSpPr>
              <p:cNvPr id="46" name="任意多边形 45"/>
              <p:cNvSpPr/>
              <p:nvPr/>
            </p:nvSpPr>
            <p:spPr>
              <a:xfrm>
                <a:off x="1896519" y="2378199"/>
                <a:ext cx="567267" cy="497820"/>
              </a:xfrm>
              <a:custGeom>
                <a:avLst/>
                <a:gdLst>
                  <a:gd name="connsiteX0" fmla="*/ 40745 w 567267"/>
                  <a:gd name="connsiteY0" fmla="*/ 70642 h 567265"/>
                  <a:gd name="connsiteX1" fmla="*/ 40745 w 567267"/>
                  <a:gd name="connsiteY1" fmla="*/ 496622 h 567265"/>
                  <a:gd name="connsiteX2" fmla="*/ 496624 w 567267"/>
                  <a:gd name="connsiteY2" fmla="*/ 283633 h 567265"/>
                  <a:gd name="connsiteX3" fmla="*/ 0 w 567267"/>
                  <a:gd name="connsiteY3" fmla="*/ 0 h 567265"/>
                  <a:gd name="connsiteX4" fmla="*/ 567267 w 567267"/>
                  <a:gd name="connsiteY4" fmla="*/ 283633 h 567265"/>
                  <a:gd name="connsiteX5" fmla="*/ 0 w 567267"/>
                  <a:gd name="connsiteY5" fmla="*/ 567265 h 56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267" h="567265">
                    <a:moveTo>
                      <a:pt x="40745" y="70642"/>
                    </a:moveTo>
                    <a:lnTo>
                      <a:pt x="40745" y="496622"/>
                    </a:lnTo>
                    <a:lnTo>
                      <a:pt x="496624" y="283633"/>
                    </a:lnTo>
                    <a:close/>
                    <a:moveTo>
                      <a:pt x="0" y="0"/>
                    </a:moveTo>
                    <a:lnTo>
                      <a:pt x="567267" y="283633"/>
                    </a:lnTo>
                    <a:lnTo>
                      <a:pt x="0" y="567265"/>
                    </a:lnTo>
                    <a:close/>
                  </a:path>
                </a:pathLst>
              </a:custGeom>
              <a:solidFill>
                <a:srgbClr val="FF99FF"/>
              </a:solidFill>
            </p:spPr>
            <p:txBody>
              <a:bodyPr lIns="54000" anchor="ctr">
                <a:normAutofit/>
              </a:bodyPr>
              <a:lstStyle/>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200" b="1" i="0" u="none" strike="noStrike" kern="1200" cap="none" spc="0" normalizeH="0" baseline="0" noProof="1" smtClean="0">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rPr>
                  <a:t>2</a:t>
                </a:r>
                <a:endParaRPr kumimoji="0" lang="zh-CN" altLang="en-US" sz="2200" b="1" i="0" u="none" strike="noStrike" kern="1200" cap="none" spc="0" normalizeH="0" baseline="0" noProof="1">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endParaRPr>
              </a:p>
            </p:txBody>
          </p:sp>
          <p:sp>
            <p:nvSpPr>
              <p:cNvPr id="47" name="任意多边形 46"/>
              <p:cNvSpPr/>
              <p:nvPr/>
            </p:nvSpPr>
            <p:spPr>
              <a:xfrm>
                <a:off x="2290852" y="2378200"/>
                <a:ext cx="5187088" cy="455063"/>
              </a:xfrm>
              <a:custGeom>
                <a:avLst/>
                <a:gdLst>
                  <a:gd name="connsiteX0" fmla="*/ 0 w 4233333"/>
                  <a:gd name="connsiteY0" fmla="*/ 0 h 524933"/>
                  <a:gd name="connsiteX1" fmla="*/ 1185333 w 4233333"/>
                  <a:gd name="connsiteY1" fmla="*/ 0 h 524933"/>
                  <a:gd name="connsiteX2" fmla="*/ 3048000 w 4233333"/>
                  <a:gd name="connsiteY2" fmla="*/ 0 h 524933"/>
                  <a:gd name="connsiteX3" fmla="*/ 4233333 w 4233333"/>
                  <a:gd name="connsiteY3" fmla="*/ 0 h 524933"/>
                  <a:gd name="connsiteX4" fmla="*/ 4233333 w 4233333"/>
                  <a:gd name="connsiteY4" fmla="*/ 524933 h 524933"/>
                  <a:gd name="connsiteX5" fmla="*/ 3048000 w 4233333"/>
                  <a:gd name="connsiteY5" fmla="*/ 524933 h 524933"/>
                  <a:gd name="connsiteX6" fmla="*/ 1185333 w 4233333"/>
                  <a:gd name="connsiteY6" fmla="*/ 524933 h 524933"/>
                  <a:gd name="connsiteX7" fmla="*/ 0 w 4233333"/>
                  <a:gd name="connsiteY7" fmla="*/ 524933 h 524933"/>
                  <a:gd name="connsiteX8" fmla="*/ 0 w 4233333"/>
                  <a:gd name="connsiteY8" fmla="*/ 427348 h 524933"/>
                  <a:gd name="connsiteX9" fmla="*/ 329765 w 4233333"/>
                  <a:gd name="connsiteY9" fmla="*/ 262466 h 524933"/>
                  <a:gd name="connsiteX10" fmla="*/ 0 w 4233333"/>
                  <a:gd name="connsiteY10" fmla="*/ 97584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33333" h="524933">
                    <a:moveTo>
                      <a:pt x="0" y="0"/>
                    </a:moveTo>
                    <a:lnTo>
                      <a:pt x="1185333" y="0"/>
                    </a:lnTo>
                    <a:lnTo>
                      <a:pt x="3048000" y="0"/>
                    </a:lnTo>
                    <a:lnTo>
                      <a:pt x="4233333" y="0"/>
                    </a:lnTo>
                    <a:lnTo>
                      <a:pt x="4233333" y="524933"/>
                    </a:lnTo>
                    <a:lnTo>
                      <a:pt x="3048000" y="524933"/>
                    </a:lnTo>
                    <a:lnTo>
                      <a:pt x="1185333" y="524933"/>
                    </a:lnTo>
                    <a:lnTo>
                      <a:pt x="0" y="524933"/>
                    </a:lnTo>
                    <a:lnTo>
                      <a:pt x="0" y="427348"/>
                    </a:lnTo>
                    <a:lnTo>
                      <a:pt x="329765" y="262466"/>
                    </a:lnTo>
                    <a:lnTo>
                      <a:pt x="0" y="97584"/>
                    </a:lnTo>
                    <a:close/>
                  </a:path>
                </a:pathLst>
              </a:custGeom>
              <a:solidFill>
                <a:srgbClr val="FF99FF"/>
              </a:solidFill>
            </p:spPr>
            <p:txBody>
              <a:bodyPr lIns="360000" anchor="ctr">
                <a:normAutofit/>
              </a:bodyPr>
              <a:lstStyle/>
              <a:p>
                <a:pPr lvl="0" algn="just" fontAlgn="base">
                  <a:spcBef>
                    <a:spcPct val="0"/>
                  </a:spcBef>
                  <a:spcAft>
                    <a:spcPct val="0"/>
                  </a:spcAft>
                  <a:defRPr/>
                </a:pPr>
                <a:r>
                  <a:rPr kumimoji="0" lang="zh-CN" altLang="en-US" noProof="1" smtClean="0">
                    <a:latin typeface="Times New Roman" panose="02020603050405020304" pitchFamily="18" charset="0"/>
                    <a:sym typeface="Arial" panose="020B0604020202020204" pitchFamily="34" charset="0"/>
                  </a:rPr>
                  <a:t>工作</a:t>
                </a:r>
                <a:r>
                  <a:rPr kumimoji="0" lang="en-US" altLang="zh-CN" noProof="1" smtClean="0">
                    <a:latin typeface="Times New Roman" panose="02020603050405020304" pitchFamily="18" charset="0"/>
                    <a:sym typeface="Arial" panose="020B0604020202020204" pitchFamily="34" charset="0"/>
                  </a:rPr>
                  <a:t>1 —</a:t>
                </a:r>
                <a:r>
                  <a:rPr lang="zh-CN" altLang="en-US" noProof="1" smtClean="0">
                    <a:latin typeface="Times New Roman" panose="02020603050405020304" pitchFamily="18" charset="0"/>
                    <a:sym typeface="Arial" panose="020B0604020202020204" pitchFamily="34" charset="0"/>
                  </a:rPr>
                  <a:t>新型</a:t>
                </a:r>
                <a:r>
                  <a:rPr lang="zh-CN" altLang="en-US" noProof="1">
                    <a:latin typeface="Times New Roman" panose="02020603050405020304" pitchFamily="18" charset="0"/>
                    <a:sym typeface="Arial" panose="020B0604020202020204" pitchFamily="34" charset="0"/>
                  </a:rPr>
                  <a:t>分子编码的</a:t>
                </a:r>
                <a:r>
                  <a:rPr lang="zh-CN" altLang="en-US" noProof="1" smtClean="0">
                    <a:latin typeface="Times New Roman" panose="02020603050405020304" pitchFamily="18" charset="0"/>
                    <a:sym typeface="Arial" panose="020B0604020202020204" pitchFamily="34" charset="0"/>
                  </a:rPr>
                  <a:t>设计</a:t>
                </a:r>
                <a:endParaRPr lang="zh-CN" altLang="en-US" noProof="1">
                  <a:latin typeface="Times New Roman" panose="02020603050405020304" pitchFamily="18" charset="0"/>
                  <a:sym typeface="Arial" panose="020B0604020202020204" pitchFamily="34" charset="0"/>
                </a:endParaRPr>
              </a:p>
            </p:txBody>
          </p:sp>
        </p:grpSp>
      </p:grpSp>
    </p:spTree>
    <p:extLst>
      <p:ext uri="{BB962C8B-B14F-4D97-AF65-F5344CB8AC3E}">
        <p14:creationId xmlns:p14="http://schemas.microsoft.com/office/powerpoint/2010/main" val="37557307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3407" y="-3174"/>
            <a:ext cx="8761871" cy="1329055"/>
            <a:chOff x="-17876" y="-3175"/>
            <a:chExt cx="11682494" cy="1329055"/>
          </a:xfrm>
        </p:grpSpPr>
        <p:pic>
          <p:nvPicPr>
            <p:cNvPr id="50" name="图片 49" descr="图片5"/>
            <p:cNvPicPr>
              <a:picLocks noChangeAspect="1"/>
            </p:cNvPicPr>
            <p:nvPr/>
          </p:nvPicPr>
          <p:blipFill>
            <a:blip r:embed="rId4"/>
            <a:stretch>
              <a:fillRect/>
            </a:stretch>
          </p:blipFill>
          <p:spPr>
            <a:xfrm>
              <a:off x="-17876" y="-3175"/>
              <a:ext cx="1820513" cy="1329055"/>
            </a:xfrm>
            <a:prstGeom prst="rect">
              <a:avLst/>
            </a:prstGeom>
          </p:spPr>
        </p:pic>
        <p:cxnSp>
          <p:nvCxnSpPr>
            <p:cNvPr id="44" name="直接连接符 43"/>
            <p:cNvCxnSpPr/>
            <p:nvPr/>
          </p:nvCxnSpPr>
          <p:spPr>
            <a:xfrm>
              <a:off x="1761793" y="779562"/>
              <a:ext cx="9902825" cy="5715"/>
            </a:xfrm>
            <a:prstGeom prst="line">
              <a:avLst/>
            </a:prstGeom>
            <a:ln w="38100">
              <a:gradFill flip="none" rotWithShape="1">
                <a:gsLst>
                  <a:gs pos="0">
                    <a:schemeClr val="accent1">
                      <a:lumMod val="5000"/>
                      <a:lumOff val="95000"/>
                    </a:schemeClr>
                  </a:gs>
                  <a:gs pos="100000">
                    <a:schemeClr val="tx1"/>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custDataLst>
                <p:tags r:id="rId1"/>
              </p:custDataLst>
            </p:nvPr>
          </p:nvGrpSpPr>
          <p:grpSpPr>
            <a:xfrm>
              <a:off x="1775519" y="238435"/>
              <a:ext cx="4918159" cy="528727"/>
              <a:chOff x="1770673" y="2378199"/>
              <a:chExt cx="3632076" cy="497820"/>
            </a:xfrm>
            <a:solidFill>
              <a:srgbClr val="66FF33"/>
            </a:solidFill>
          </p:grpSpPr>
          <p:sp>
            <p:nvSpPr>
              <p:cNvPr id="46" name="任意多边形 45"/>
              <p:cNvSpPr/>
              <p:nvPr/>
            </p:nvSpPr>
            <p:spPr>
              <a:xfrm>
                <a:off x="1770673" y="2378199"/>
                <a:ext cx="567267" cy="497820"/>
              </a:xfrm>
              <a:custGeom>
                <a:avLst/>
                <a:gdLst>
                  <a:gd name="connsiteX0" fmla="*/ 40745 w 567267"/>
                  <a:gd name="connsiteY0" fmla="*/ 70642 h 567265"/>
                  <a:gd name="connsiteX1" fmla="*/ 40745 w 567267"/>
                  <a:gd name="connsiteY1" fmla="*/ 496622 h 567265"/>
                  <a:gd name="connsiteX2" fmla="*/ 496624 w 567267"/>
                  <a:gd name="connsiteY2" fmla="*/ 283633 h 567265"/>
                  <a:gd name="connsiteX3" fmla="*/ 0 w 567267"/>
                  <a:gd name="connsiteY3" fmla="*/ 0 h 567265"/>
                  <a:gd name="connsiteX4" fmla="*/ 567267 w 567267"/>
                  <a:gd name="connsiteY4" fmla="*/ 283633 h 567265"/>
                  <a:gd name="connsiteX5" fmla="*/ 0 w 567267"/>
                  <a:gd name="connsiteY5" fmla="*/ 567265 h 56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267" h="567265">
                    <a:moveTo>
                      <a:pt x="40745" y="70642"/>
                    </a:moveTo>
                    <a:lnTo>
                      <a:pt x="40745" y="496622"/>
                    </a:lnTo>
                    <a:lnTo>
                      <a:pt x="496624" y="283633"/>
                    </a:lnTo>
                    <a:close/>
                    <a:moveTo>
                      <a:pt x="0" y="0"/>
                    </a:moveTo>
                    <a:lnTo>
                      <a:pt x="567267" y="283633"/>
                    </a:lnTo>
                    <a:lnTo>
                      <a:pt x="0" y="567265"/>
                    </a:lnTo>
                    <a:close/>
                  </a:path>
                </a:pathLst>
              </a:custGeom>
              <a:solidFill>
                <a:srgbClr val="FF99FF"/>
              </a:solidFill>
            </p:spPr>
            <p:txBody>
              <a:bodyPr lIns="54000" anchor="ctr">
                <a:normAutofit/>
              </a:bodyPr>
              <a:lstStyle/>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200" b="1" i="0" u="none" strike="noStrike" kern="1200" cap="none" spc="0" normalizeH="0" baseline="0" noProof="1" smtClean="0">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rPr>
                  <a:t>2</a:t>
                </a:r>
                <a:endParaRPr kumimoji="0" lang="zh-CN" altLang="en-US" sz="2200" b="1" i="0" u="none" strike="noStrike" kern="1200" cap="none" spc="0" normalizeH="0" baseline="0" noProof="1">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endParaRPr>
              </a:p>
            </p:txBody>
          </p:sp>
          <p:sp>
            <p:nvSpPr>
              <p:cNvPr id="47" name="任意多边形 46"/>
              <p:cNvSpPr/>
              <p:nvPr/>
            </p:nvSpPr>
            <p:spPr>
              <a:xfrm>
                <a:off x="2165006" y="2378200"/>
                <a:ext cx="3237743" cy="455063"/>
              </a:xfrm>
              <a:custGeom>
                <a:avLst/>
                <a:gdLst>
                  <a:gd name="connsiteX0" fmla="*/ 0 w 4233333"/>
                  <a:gd name="connsiteY0" fmla="*/ 0 h 524933"/>
                  <a:gd name="connsiteX1" fmla="*/ 1185333 w 4233333"/>
                  <a:gd name="connsiteY1" fmla="*/ 0 h 524933"/>
                  <a:gd name="connsiteX2" fmla="*/ 3048000 w 4233333"/>
                  <a:gd name="connsiteY2" fmla="*/ 0 h 524933"/>
                  <a:gd name="connsiteX3" fmla="*/ 4233333 w 4233333"/>
                  <a:gd name="connsiteY3" fmla="*/ 0 h 524933"/>
                  <a:gd name="connsiteX4" fmla="*/ 4233333 w 4233333"/>
                  <a:gd name="connsiteY4" fmla="*/ 524933 h 524933"/>
                  <a:gd name="connsiteX5" fmla="*/ 3048000 w 4233333"/>
                  <a:gd name="connsiteY5" fmla="*/ 524933 h 524933"/>
                  <a:gd name="connsiteX6" fmla="*/ 1185333 w 4233333"/>
                  <a:gd name="connsiteY6" fmla="*/ 524933 h 524933"/>
                  <a:gd name="connsiteX7" fmla="*/ 0 w 4233333"/>
                  <a:gd name="connsiteY7" fmla="*/ 524933 h 524933"/>
                  <a:gd name="connsiteX8" fmla="*/ 0 w 4233333"/>
                  <a:gd name="connsiteY8" fmla="*/ 427348 h 524933"/>
                  <a:gd name="connsiteX9" fmla="*/ 329765 w 4233333"/>
                  <a:gd name="connsiteY9" fmla="*/ 262466 h 524933"/>
                  <a:gd name="connsiteX10" fmla="*/ 0 w 4233333"/>
                  <a:gd name="connsiteY10" fmla="*/ 97584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33333" h="524933">
                    <a:moveTo>
                      <a:pt x="0" y="0"/>
                    </a:moveTo>
                    <a:lnTo>
                      <a:pt x="1185333" y="0"/>
                    </a:lnTo>
                    <a:lnTo>
                      <a:pt x="3048000" y="0"/>
                    </a:lnTo>
                    <a:lnTo>
                      <a:pt x="4233333" y="0"/>
                    </a:lnTo>
                    <a:lnTo>
                      <a:pt x="4233333" y="524933"/>
                    </a:lnTo>
                    <a:lnTo>
                      <a:pt x="3048000" y="524933"/>
                    </a:lnTo>
                    <a:lnTo>
                      <a:pt x="1185333" y="524933"/>
                    </a:lnTo>
                    <a:lnTo>
                      <a:pt x="0" y="524933"/>
                    </a:lnTo>
                    <a:lnTo>
                      <a:pt x="0" y="427348"/>
                    </a:lnTo>
                    <a:lnTo>
                      <a:pt x="329765" y="262466"/>
                    </a:lnTo>
                    <a:lnTo>
                      <a:pt x="0" y="97584"/>
                    </a:lnTo>
                    <a:close/>
                  </a:path>
                </a:pathLst>
              </a:custGeom>
              <a:solidFill>
                <a:srgbClr val="FF99FF"/>
              </a:solidFill>
            </p:spPr>
            <p:txBody>
              <a:bodyPr lIns="360000" anchor="ctr">
                <a:normAutofit fontScale="92500"/>
              </a:bodyPr>
              <a:lstStyle/>
              <a:p>
                <a:pPr lvl="0" algn="just" fontAlgn="base">
                  <a:spcBef>
                    <a:spcPct val="0"/>
                  </a:spcBef>
                  <a:spcAft>
                    <a:spcPct val="0"/>
                  </a:spcAft>
                  <a:defRPr/>
                </a:pPr>
                <a:r>
                  <a:rPr kumimoji="0" lang="zh-CN" altLang="en-US" noProof="1" smtClean="0">
                    <a:latin typeface="Times New Roman" panose="02020603050405020304" pitchFamily="18" charset="0"/>
                    <a:sym typeface="Arial" panose="020B0604020202020204" pitchFamily="34" charset="0"/>
                  </a:rPr>
                  <a:t>工作</a:t>
                </a:r>
                <a:r>
                  <a:rPr kumimoji="0" lang="en-US" altLang="zh-CN" noProof="1" smtClean="0">
                    <a:latin typeface="Times New Roman" panose="02020603050405020304" pitchFamily="18" charset="0"/>
                    <a:sym typeface="Arial" panose="020B0604020202020204" pitchFamily="34" charset="0"/>
                  </a:rPr>
                  <a:t>1 —</a:t>
                </a:r>
                <a:r>
                  <a:rPr lang="zh-CN" altLang="en-US" noProof="1" smtClean="0">
                    <a:latin typeface="Times New Roman" panose="02020603050405020304" pitchFamily="18" charset="0"/>
                    <a:sym typeface="Arial" panose="020B0604020202020204" pitchFamily="34" charset="0"/>
                  </a:rPr>
                  <a:t>新型</a:t>
                </a:r>
                <a:r>
                  <a:rPr lang="zh-CN" altLang="en-US" noProof="1">
                    <a:latin typeface="Times New Roman" panose="02020603050405020304" pitchFamily="18" charset="0"/>
                    <a:sym typeface="Arial" panose="020B0604020202020204" pitchFamily="34" charset="0"/>
                  </a:rPr>
                  <a:t>分子编码的</a:t>
                </a:r>
                <a:r>
                  <a:rPr lang="zh-CN" altLang="en-US" noProof="1" smtClean="0">
                    <a:latin typeface="Times New Roman" panose="02020603050405020304" pitchFamily="18" charset="0"/>
                    <a:sym typeface="Arial" panose="020B0604020202020204" pitchFamily="34" charset="0"/>
                  </a:rPr>
                  <a:t>设计</a:t>
                </a:r>
                <a:endParaRPr lang="zh-CN" altLang="en-US" noProof="1">
                  <a:latin typeface="Times New Roman" panose="02020603050405020304" pitchFamily="18" charset="0"/>
                  <a:sym typeface="Arial" panose="020B0604020202020204" pitchFamily="34" charset="0"/>
                </a:endParaRPr>
              </a:p>
            </p:txBody>
          </p:sp>
        </p:grpSp>
      </p:grpSp>
      <p:pic>
        <p:nvPicPr>
          <p:cNvPr id="3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520" y="2420888"/>
            <a:ext cx="4211960" cy="210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直接箭头连接符 30"/>
          <p:cNvCxnSpPr/>
          <p:nvPr/>
        </p:nvCxnSpPr>
        <p:spPr>
          <a:xfrm flipV="1">
            <a:off x="2460509" y="836712"/>
            <a:ext cx="1872208" cy="284431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755576" y="6525344"/>
            <a:ext cx="413755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1691680" y="5373216"/>
            <a:ext cx="3201446"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2051720" y="4941168"/>
            <a:ext cx="241176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2357500" y="2132856"/>
            <a:ext cx="2535626"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5299" y="44624"/>
            <a:ext cx="4153205" cy="6647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7" name="直接箭头连接符 36"/>
          <p:cNvCxnSpPr/>
          <p:nvPr/>
        </p:nvCxnSpPr>
        <p:spPr>
          <a:xfrm>
            <a:off x="755576" y="2911443"/>
            <a:ext cx="0" cy="3613901"/>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51" idx="4"/>
          </p:cNvCxnSpPr>
          <p:nvPr/>
        </p:nvCxnSpPr>
        <p:spPr>
          <a:xfrm>
            <a:off x="1691680" y="3586974"/>
            <a:ext cx="0" cy="178624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2035718" y="3120465"/>
            <a:ext cx="16002" cy="1820703"/>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2357500" y="2132857"/>
            <a:ext cx="0" cy="95860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4332717" y="836712"/>
            <a:ext cx="671331"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flipV="1">
            <a:off x="4463480" y="4149080"/>
            <a:ext cx="491819" cy="7920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a:off x="575556" y="2731423"/>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2177480" y="3524598"/>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817440" y="2940445"/>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511660" y="3226934"/>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177480" y="3120465"/>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679857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3407" y="-3174"/>
            <a:ext cx="8761871" cy="1329055"/>
            <a:chOff x="-17876" y="-3175"/>
            <a:chExt cx="11682494" cy="1329055"/>
          </a:xfrm>
        </p:grpSpPr>
        <p:pic>
          <p:nvPicPr>
            <p:cNvPr id="50" name="图片 49" descr="图片5"/>
            <p:cNvPicPr>
              <a:picLocks noChangeAspect="1"/>
            </p:cNvPicPr>
            <p:nvPr/>
          </p:nvPicPr>
          <p:blipFill>
            <a:blip r:embed="rId4"/>
            <a:stretch>
              <a:fillRect/>
            </a:stretch>
          </p:blipFill>
          <p:spPr>
            <a:xfrm>
              <a:off x="-17876" y="-3175"/>
              <a:ext cx="1820513" cy="1329055"/>
            </a:xfrm>
            <a:prstGeom prst="rect">
              <a:avLst/>
            </a:prstGeom>
          </p:spPr>
        </p:pic>
        <p:cxnSp>
          <p:nvCxnSpPr>
            <p:cNvPr id="44" name="直接连接符 43"/>
            <p:cNvCxnSpPr/>
            <p:nvPr/>
          </p:nvCxnSpPr>
          <p:spPr>
            <a:xfrm>
              <a:off x="1761793" y="779562"/>
              <a:ext cx="9902825" cy="5715"/>
            </a:xfrm>
            <a:prstGeom prst="line">
              <a:avLst/>
            </a:prstGeom>
            <a:ln w="38100">
              <a:gradFill flip="none" rotWithShape="1">
                <a:gsLst>
                  <a:gs pos="0">
                    <a:schemeClr val="accent1">
                      <a:lumMod val="5000"/>
                      <a:lumOff val="95000"/>
                    </a:schemeClr>
                  </a:gs>
                  <a:gs pos="100000">
                    <a:schemeClr val="tx1"/>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custDataLst>
                <p:tags r:id="rId1"/>
              </p:custDataLst>
            </p:nvPr>
          </p:nvGrpSpPr>
          <p:grpSpPr>
            <a:xfrm>
              <a:off x="1945927" y="238435"/>
              <a:ext cx="7557748" cy="528727"/>
              <a:chOff x="1896519" y="2378199"/>
              <a:chExt cx="5581421" cy="497820"/>
            </a:xfrm>
            <a:solidFill>
              <a:srgbClr val="66FF33"/>
            </a:solidFill>
          </p:grpSpPr>
          <p:sp>
            <p:nvSpPr>
              <p:cNvPr id="46" name="任意多边形 45"/>
              <p:cNvSpPr/>
              <p:nvPr/>
            </p:nvSpPr>
            <p:spPr>
              <a:xfrm>
                <a:off x="1896519" y="2378199"/>
                <a:ext cx="567267" cy="497820"/>
              </a:xfrm>
              <a:custGeom>
                <a:avLst/>
                <a:gdLst>
                  <a:gd name="connsiteX0" fmla="*/ 40745 w 567267"/>
                  <a:gd name="connsiteY0" fmla="*/ 70642 h 567265"/>
                  <a:gd name="connsiteX1" fmla="*/ 40745 w 567267"/>
                  <a:gd name="connsiteY1" fmla="*/ 496622 h 567265"/>
                  <a:gd name="connsiteX2" fmla="*/ 496624 w 567267"/>
                  <a:gd name="connsiteY2" fmla="*/ 283633 h 567265"/>
                  <a:gd name="connsiteX3" fmla="*/ 0 w 567267"/>
                  <a:gd name="connsiteY3" fmla="*/ 0 h 567265"/>
                  <a:gd name="connsiteX4" fmla="*/ 567267 w 567267"/>
                  <a:gd name="connsiteY4" fmla="*/ 283633 h 567265"/>
                  <a:gd name="connsiteX5" fmla="*/ 0 w 567267"/>
                  <a:gd name="connsiteY5" fmla="*/ 567265 h 56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267" h="567265">
                    <a:moveTo>
                      <a:pt x="40745" y="70642"/>
                    </a:moveTo>
                    <a:lnTo>
                      <a:pt x="40745" y="496622"/>
                    </a:lnTo>
                    <a:lnTo>
                      <a:pt x="496624" y="283633"/>
                    </a:lnTo>
                    <a:close/>
                    <a:moveTo>
                      <a:pt x="0" y="0"/>
                    </a:moveTo>
                    <a:lnTo>
                      <a:pt x="567267" y="283633"/>
                    </a:lnTo>
                    <a:lnTo>
                      <a:pt x="0" y="567265"/>
                    </a:lnTo>
                    <a:close/>
                  </a:path>
                </a:pathLst>
              </a:custGeom>
              <a:solidFill>
                <a:srgbClr val="FF99FF"/>
              </a:solidFill>
            </p:spPr>
            <p:txBody>
              <a:bodyPr lIns="54000" anchor="ctr">
                <a:normAutofit/>
              </a:bodyPr>
              <a:lstStyle/>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200" b="1" i="0" u="none" strike="noStrike" kern="1200" cap="none" spc="0" normalizeH="0" baseline="0" noProof="1" smtClean="0">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rPr>
                  <a:t>2</a:t>
                </a:r>
                <a:endParaRPr kumimoji="0" lang="zh-CN" altLang="en-US" sz="2200" b="1" i="0" u="none" strike="noStrike" kern="1200" cap="none" spc="0" normalizeH="0" baseline="0" noProof="1">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endParaRPr>
              </a:p>
            </p:txBody>
          </p:sp>
          <p:sp>
            <p:nvSpPr>
              <p:cNvPr id="47" name="任意多边形 46"/>
              <p:cNvSpPr/>
              <p:nvPr/>
            </p:nvSpPr>
            <p:spPr>
              <a:xfrm>
                <a:off x="2290852" y="2378200"/>
                <a:ext cx="5187088" cy="455063"/>
              </a:xfrm>
              <a:custGeom>
                <a:avLst/>
                <a:gdLst>
                  <a:gd name="connsiteX0" fmla="*/ 0 w 4233333"/>
                  <a:gd name="connsiteY0" fmla="*/ 0 h 524933"/>
                  <a:gd name="connsiteX1" fmla="*/ 1185333 w 4233333"/>
                  <a:gd name="connsiteY1" fmla="*/ 0 h 524933"/>
                  <a:gd name="connsiteX2" fmla="*/ 3048000 w 4233333"/>
                  <a:gd name="connsiteY2" fmla="*/ 0 h 524933"/>
                  <a:gd name="connsiteX3" fmla="*/ 4233333 w 4233333"/>
                  <a:gd name="connsiteY3" fmla="*/ 0 h 524933"/>
                  <a:gd name="connsiteX4" fmla="*/ 4233333 w 4233333"/>
                  <a:gd name="connsiteY4" fmla="*/ 524933 h 524933"/>
                  <a:gd name="connsiteX5" fmla="*/ 3048000 w 4233333"/>
                  <a:gd name="connsiteY5" fmla="*/ 524933 h 524933"/>
                  <a:gd name="connsiteX6" fmla="*/ 1185333 w 4233333"/>
                  <a:gd name="connsiteY6" fmla="*/ 524933 h 524933"/>
                  <a:gd name="connsiteX7" fmla="*/ 0 w 4233333"/>
                  <a:gd name="connsiteY7" fmla="*/ 524933 h 524933"/>
                  <a:gd name="connsiteX8" fmla="*/ 0 w 4233333"/>
                  <a:gd name="connsiteY8" fmla="*/ 427348 h 524933"/>
                  <a:gd name="connsiteX9" fmla="*/ 329765 w 4233333"/>
                  <a:gd name="connsiteY9" fmla="*/ 262466 h 524933"/>
                  <a:gd name="connsiteX10" fmla="*/ 0 w 4233333"/>
                  <a:gd name="connsiteY10" fmla="*/ 97584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33333" h="524933">
                    <a:moveTo>
                      <a:pt x="0" y="0"/>
                    </a:moveTo>
                    <a:lnTo>
                      <a:pt x="1185333" y="0"/>
                    </a:lnTo>
                    <a:lnTo>
                      <a:pt x="3048000" y="0"/>
                    </a:lnTo>
                    <a:lnTo>
                      <a:pt x="4233333" y="0"/>
                    </a:lnTo>
                    <a:lnTo>
                      <a:pt x="4233333" y="524933"/>
                    </a:lnTo>
                    <a:lnTo>
                      <a:pt x="3048000" y="524933"/>
                    </a:lnTo>
                    <a:lnTo>
                      <a:pt x="1185333" y="524933"/>
                    </a:lnTo>
                    <a:lnTo>
                      <a:pt x="0" y="524933"/>
                    </a:lnTo>
                    <a:lnTo>
                      <a:pt x="0" y="427348"/>
                    </a:lnTo>
                    <a:lnTo>
                      <a:pt x="329765" y="262466"/>
                    </a:lnTo>
                    <a:lnTo>
                      <a:pt x="0" y="97584"/>
                    </a:lnTo>
                    <a:close/>
                  </a:path>
                </a:pathLst>
              </a:custGeom>
              <a:solidFill>
                <a:srgbClr val="FF99FF"/>
              </a:solidFill>
            </p:spPr>
            <p:txBody>
              <a:bodyPr lIns="360000" anchor="ctr">
                <a:normAutofit/>
              </a:bodyPr>
              <a:lstStyle/>
              <a:p>
                <a:pPr lvl="0" algn="just" fontAlgn="base">
                  <a:spcBef>
                    <a:spcPct val="0"/>
                  </a:spcBef>
                  <a:spcAft>
                    <a:spcPct val="0"/>
                  </a:spcAft>
                  <a:defRPr/>
                </a:pPr>
                <a:r>
                  <a:rPr kumimoji="0" lang="zh-CN" altLang="en-US" noProof="1" smtClean="0">
                    <a:latin typeface="Times New Roman" panose="02020603050405020304" pitchFamily="18" charset="0"/>
                    <a:sym typeface="Arial" panose="020B0604020202020204" pitchFamily="34" charset="0"/>
                  </a:rPr>
                  <a:t>工作</a:t>
                </a:r>
                <a:r>
                  <a:rPr kumimoji="0" lang="en-US" altLang="zh-CN" noProof="1" smtClean="0">
                    <a:latin typeface="Times New Roman" panose="02020603050405020304" pitchFamily="18" charset="0"/>
                    <a:sym typeface="Arial" panose="020B0604020202020204" pitchFamily="34" charset="0"/>
                  </a:rPr>
                  <a:t>1 —</a:t>
                </a:r>
                <a:r>
                  <a:rPr lang="zh-CN" altLang="en-US" noProof="1" smtClean="0">
                    <a:latin typeface="Times New Roman" panose="02020603050405020304" pitchFamily="18" charset="0"/>
                    <a:sym typeface="Arial" panose="020B0604020202020204" pitchFamily="34" charset="0"/>
                  </a:rPr>
                  <a:t>新型</a:t>
                </a:r>
                <a:r>
                  <a:rPr lang="zh-CN" altLang="en-US" noProof="1">
                    <a:latin typeface="Times New Roman" panose="02020603050405020304" pitchFamily="18" charset="0"/>
                    <a:sym typeface="Arial" panose="020B0604020202020204" pitchFamily="34" charset="0"/>
                  </a:rPr>
                  <a:t>分子编码的</a:t>
                </a:r>
                <a:r>
                  <a:rPr lang="zh-CN" altLang="en-US" noProof="1" smtClean="0">
                    <a:latin typeface="Times New Roman" panose="02020603050405020304" pitchFamily="18" charset="0"/>
                    <a:sym typeface="Arial" panose="020B0604020202020204" pitchFamily="34" charset="0"/>
                  </a:rPr>
                  <a:t>设计</a:t>
                </a:r>
                <a:endParaRPr lang="zh-CN" altLang="en-US" noProof="1">
                  <a:latin typeface="Times New Roman" panose="02020603050405020304" pitchFamily="18" charset="0"/>
                  <a:sym typeface="Arial" panose="020B0604020202020204" pitchFamily="34" charset="0"/>
                </a:endParaRPr>
              </a:p>
            </p:txBody>
          </p:sp>
        </p:grpSp>
      </p:grpSp>
      <p:grpSp>
        <p:nvGrpSpPr>
          <p:cNvPr id="7" name="组合 6"/>
          <p:cNvGrpSpPr/>
          <p:nvPr/>
        </p:nvGrpSpPr>
        <p:grpSpPr>
          <a:xfrm>
            <a:off x="539552" y="850382"/>
            <a:ext cx="7992888" cy="5602954"/>
            <a:chOff x="0" y="-357740"/>
            <a:chExt cx="9118228" cy="7212487"/>
          </a:xfrm>
        </p:grpSpPr>
        <p:pic>
          <p:nvPicPr>
            <p:cNvPr id="1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398966"/>
              <a:ext cx="9118228" cy="5455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0" name="直接连接符 19"/>
            <p:cNvCxnSpPr/>
            <p:nvPr/>
          </p:nvCxnSpPr>
          <p:spPr>
            <a:xfrm>
              <a:off x="1683445" y="4332134"/>
              <a:ext cx="5463274"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1"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95563" y="-357740"/>
              <a:ext cx="4173974" cy="2392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 name="椭圆 9"/>
          <p:cNvSpPr/>
          <p:nvPr/>
        </p:nvSpPr>
        <p:spPr>
          <a:xfrm>
            <a:off x="3275856" y="1124744"/>
            <a:ext cx="288032" cy="27314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175343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a:off x="925830" y="779563"/>
            <a:ext cx="7427119" cy="5715"/>
          </a:xfrm>
          <a:prstGeom prst="line">
            <a:avLst/>
          </a:prstGeom>
          <a:ln w="38100">
            <a:gradFill flip="none" rotWithShape="1">
              <a:gsLst>
                <a:gs pos="0">
                  <a:schemeClr val="accent1">
                    <a:lumMod val="5000"/>
                    <a:lumOff val="95000"/>
                  </a:schemeClr>
                </a:gs>
                <a:gs pos="100000">
                  <a:schemeClr val="tx1"/>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169622" y="194787"/>
            <a:ext cx="1191352" cy="584775"/>
          </a:xfrm>
          <a:prstGeom prst="rect">
            <a:avLst/>
          </a:prstGeom>
        </p:spPr>
        <p:txBody>
          <a:bodyPr wrap="none">
            <a:spAutoFit/>
          </a:bodyPr>
          <a:lstStyle/>
          <a:p>
            <a:r>
              <a:rPr lang="zh-CN" altLang="en-US" sz="3200" dirty="0" smtClean="0"/>
              <a:t>目  录</a:t>
            </a:r>
            <a:endParaRPr lang="zh-CN" altLang="en-US" sz="3200" dirty="0"/>
          </a:p>
        </p:txBody>
      </p:sp>
      <p:sp>
        <p:nvSpPr>
          <p:cNvPr id="11" name="矩形 10"/>
          <p:cNvSpPr/>
          <p:nvPr/>
        </p:nvSpPr>
        <p:spPr>
          <a:xfrm>
            <a:off x="2557269" y="2260867"/>
            <a:ext cx="349761" cy="464981"/>
          </a:xfrm>
          <a:prstGeom prst="rect">
            <a:avLst/>
          </a:prstGeom>
          <a:solidFill>
            <a:srgbClr val="003B7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smtClean="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
        <p:nvSpPr>
          <p:cNvPr id="12" name="矩形 11"/>
          <p:cNvSpPr/>
          <p:nvPr/>
        </p:nvSpPr>
        <p:spPr>
          <a:xfrm>
            <a:off x="3152725" y="2207809"/>
            <a:ext cx="3877985"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defRPr/>
            </a:pPr>
            <a:r>
              <a:rPr lang="zh-CN" altLang="en-US" sz="3200" dirty="0" smtClean="0">
                <a:solidFill>
                  <a:srgbClr val="003B7D"/>
                </a:solidFill>
                <a:latin typeface="+mn-ea"/>
                <a:cs typeface="Times New Roman" panose="02020603050405020304" pitchFamily="18" charset="0"/>
              </a:rPr>
              <a:t>新型分子编码的设计</a:t>
            </a:r>
            <a:endParaRPr lang="zh-CN" altLang="en-US" sz="3200" dirty="0">
              <a:solidFill>
                <a:srgbClr val="003B7D"/>
              </a:solidFill>
              <a:latin typeface="+mn-ea"/>
              <a:cs typeface="Times New Roman" panose="02020603050405020304" pitchFamily="18" charset="0"/>
            </a:endParaRPr>
          </a:p>
        </p:txBody>
      </p:sp>
      <p:sp>
        <p:nvSpPr>
          <p:cNvPr id="13" name="矩形 12"/>
          <p:cNvSpPr/>
          <p:nvPr/>
        </p:nvSpPr>
        <p:spPr>
          <a:xfrm>
            <a:off x="2558295" y="3179888"/>
            <a:ext cx="348736" cy="464981"/>
          </a:xfrm>
          <a:prstGeom prst="rect">
            <a:avLst/>
          </a:prstGeom>
          <a:solidFill>
            <a:srgbClr val="003B7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smtClean="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p:txBody>
      </p:sp>
      <p:sp>
        <p:nvSpPr>
          <p:cNvPr id="14" name="矩形 13"/>
          <p:cNvSpPr/>
          <p:nvPr/>
        </p:nvSpPr>
        <p:spPr>
          <a:xfrm>
            <a:off x="3179392" y="3124778"/>
            <a:ext cx="4698722"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defRPr/>
            </a:pPr>
            <a:r>
              <a:rPr lang="zh-CN" altLang="en-US" sz="3200" dirty="0" smtClean="0">
                <a:solidFill>
                  <a:srgbClr val="003B7D"/>
                </a:solidFill>
                <a:latin typeface="+mn-ea"/>
                <a:cs typeface="Times New Roman" panose="02020603050405020304" pitchFamily="18" charset="0"/>
              </a:rPr>
              <a:t>编码方法应用于分子生成</a:t>
            </a:r>
            <a:endParaRPr lang="zh-CN" altLang="en-US" sz="3200" dirty="0">
              <a:solidFill>
                <a:srgbClr val="003B7D"/>
              </a:solidFill>
              <a:latin typeface="+mn-ea"/>
              <a:cs typeface="Times New Roman" panose="02020603050405020304" pitchFamily="18" charset="0"/>
            </a:endParaRPr>
          </a:p>
        </p:txBody>
      </p:sp>
      <p:sp>
        <p:nvSpPr>
          <p:cNvPr id="15" name="矩形 14"/>
          <p:cNvSpPr/>
          <p:nvPr/>
        </p:nvSpPr>
        <p:spPr>
          <a:xfrm>
            <a:off x="2557270" y="4044206"/>
            <a:ext cx="348736" cy="464981"/>
          </a:xfrm>
          <a:prstGeom prst="rect">
            <a:avLst/>
          </a:prstGeom>
          <a:solidFill>
            <a:srgbClr val="003B7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smtClean="0">
                <a:latin typeface="微软雅黑" panose="020B0503020204020204" pitchFamily="34" charset="-122"/>
                <a:ea typeface="微软雅黑" panose="020B0503020204020204" pitchFamily="34" charset="-122"/>
              </a:rPr>
              <a:t>4</a:t>
            </a:r>
            <a:endParaRPr lang="zh-CN" altLang="en-US" dirty="0">
              <a:latin typeface="微软雅黑" panose="020B0503020204020204" pitchFamily="34" charset="-122"/>
              <a:ea typeface="微软雅黑" panose="020B0503020204020204" pitchFamily="34" charset="-122"/>
            </a:endParaRPr>
          </a:p>
        </p:txBody>
      </p:sp>
      <p:sp>
        <p:nvSpPr>
          <p:cNvPr id="23" name="矩形 22"/>
          <p:cNvSpPr/>
          <p:nvPr/>
        </p:nvSpPr>
        <p:spPr>
          <a:xfrm>
            <a:off x="2557270" y="4908523"/>
            <a:ext cx="348736" cy="464981"/>
          </a:xfrm>
          <a:prstGeom prst="rect">
            <a:avLst/>
          </a:prstGeom>
          <a:solidFill>
            <a:srgbClr val="003B7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smtClean="0">
                <a:latin typeface="微软雅黑" panose="020B0503020204020204" pitchFamily="34" charset="-122"/>
                <a:ea typeface="微软雅黑" panose="020B0503020204020204" pitchFamily="34" charset="-122"/>
              </a:rPr>
              <a:t>5</a:t>
            </a:r>
            <a:endParaRPr lang="zh-CN" altLang="en-US" dirty="0">
              <a:latin typeface="微软雅黑" panose="020B0503020204020204" pitchFamily="34" charset="-122"/>
              <a:ea typeface="微软雅黑" panose="020B0503020204020204" pitchFamily="34" charset="-122"/>
            </a:endParaRPr>
          </a:p>
        </p:txBody>
      </p:sp>
      <p:sp>
        <p:nvSpPr>
          <p:cNvPr id="31" name="矩形 30"/>
          <p:cNvSpPr/>
          <p:nvPr/>
        </p:nvSpPr>
        <p:spPr>
          <a:xfrm>
            <a:off x="2555776" y="1392438"/>
            <a:ext cx="349761" cy="464981"/>
          </a:xfrm>
          <a:prstGeom prst="rect">
            <a:avLst/>
          </a:prstGeom>
          <a:solidFill>
            <a:srgbClr val="003B7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smtClean="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32" name="矩形 31"/>
          <p:cNvSpPr/>
          <p:nvPr/>
        </p:nvSpPr>
        <p:spPr>
          <a:xfrm>
            <a:off x="3151232" y="1339380"/>
            <a:ext cx="1005403"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defRPr/>
            </a:pPr>
            <a:r>
              <a:rPr lang="zh-CN" altLang="en-US" sz="3200" dirty="0" smtClean="0">
                <a:solidFill>
                  <a:srgbClr val="003B7D"/>
                </a:solidFill>
                <a:latin typeface="+mn-ea"/>
                <a:cs typeface="Times New Roman" panose="02020603050405020304" pitchFamily="18" charset="0"/>
              </a:rPr>
              <a:t>前言</a:t>
            </a:r>
            <a:endParaRPr lang="zh-CN" altLang="en-US" sz="3200" dirty="0">
              <a:solidFill>
                <a:srgbClr val="003B7D"/>
              </a:solidFill>
              <a:latin typeface="+mn-ea"/>
              <a:cs typeface="Times New Roman" panose="02020603050405020304" pitchFamily="18" charset="0"/>
            </a:endParaRPr>
          </a:p>
        </p:txBody>
      </p:sp>
      <p:pic>
        <p:nvPicPr>
          <p:cNvPr id="10" name="图片 9" descr="图片5"/>
          <p:cNvPicPr>
            <a:picLocks noChangeAspect="1"/>
          </p:cNvPicPr>
          <p:nvPr/>
        </p:nvPicPr>
        <p:blipFill>
          <a:blip r:embed="rId2"/>
          <a:stretch>
            <a:fillRect/>
          </a:stretch>
        </p:blipFill>
        <p:spPr>
          <a:xfrm>
            <a:off x="1" y="18072"/>
            <a:ext cx="996791" cy="1329055"/>
          </a:xfrm>
          <a:prstGeom prst="rect">
            <a:avLst/>
          </a:prstGeom>
        </p:spPr>
      </p:pic>
      <p:sp>
        <p:nvSpPr>
          <p:cNvPr id="17" name="矩形 16"/>
          <p:cNvSpPr/>
          <p:nvPr/>
        </p:nvSpPr>
        <p:spPr>
          <a:xfrm>
            <a:off x="2555776" y="5700323"/>
            <a:ext cx="348736" cy="464981"/>
          </a:xfrm>
          <a:prstGeom prst="rect">
            <a:avLst/>
          </a:prstGeom>
          <a:solidFill>
            <a:srgbClr val="003B7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latin typeface="微软雅黑" panose="020B0503020204020204" pitchFamily="34" charset="-122"/>
                <a:ea typeface="微软雅黑" panose="020B0503020204020204" pitchFamily="34" charset="-122"/>
              </a:rPr>
              <a:t>6</a:t>
            </a:r>
            <a:endParaRPr lang="zh-CN" altLang="en-US" dirty="0">
              <a:latin typeface="微软雅黑" panose="020B0503020204020204" pitchFamily="34" charset="-122"/>
              <a:ea typeface="微软雅黑" panose="020B0503020204020204" pitchFamily="34" charset="-122"/>
            </a:endParaRPr>
          </a:p>
        </p:txBody>
      </p:sp>
      <p:sp>
        <p:nvSpPr>
          <p:cNvPr id="18" name="矩形 17"/>
          <p:cNvSpPr/>
          <p:nvPr/>
        </p:nvSpPr>
        <p:spPr>
          <a:xfrm>
            <a:off x="3251648" y="5640425"/>
            <a:ext cx="1005403"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defRPr/>
            </a:pPr>
            <a:r>
              <a:rPr lang="zh-CN" altLang="en-US" sz="3200" dirty="0">
                <a:solidFill>
                  <a:srgbClr val="003B7D"/>
                </a:solidFill>
                <a:latin typeface="+mn-ea"/>
                <a:cs typeface="Times New Roman" panose="02020603050405020304" pitchFamily="18" charset="0"/>
              </a:rPr>
              <a:t>致谢</a:t>
            </a:r>
          </a:p>
        </p:txBody>
      </p:sp>
      <p:sp>
        <p:nvSpPr>
          <p:cNvPr id="19" name="矩形 18"/>
          <p:cNvSpPr/>
          <p:nvPr/>
        </p:nvSpPr>
        <p:spPr>
          <a:xfrm>
            <a:off x="3251648" y="4848625"/>
            <a:ext cx="1826141"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defRPr/>
            </a:pPr>
            <a:r>
              <a:rPr lang="zh-CN" altLang="en-US" sz="3200" dirty="0" smtClean="0">
                <a:solidFill>
                  <a:srgbClr val="003B7D"/>
                </a:solidFill>
                <a:latin typeface="+mn-ea"/>
                <a:cs typeface="Times New Roman" panose="02020603050405020304" pitchFamily="18" charset="0"/>
              </a:rPr>
              <a:t>全文总结</a:t>
            </a:r>
            <a:endParaRPr lang="zh-CN" altLang="en-US" sz="3200" dirty="0">
              <a:solidFill>
                <a:srgbClr val="003B7D"/>
              </a:solidFill>
              <a:latin typeface="+mn-ea"/>
              <a:cs typeface="Times New Roman" panose="02020603050405020304" pitchFamily="18" charset="0"/>
            </a:endParaRPr>
          </a:p>
        </p:txBody>
      </p:sp>
      <p:sp>
        <p:nvSpPr>
          <p:cNvPr id="20" name="矩形 19"/>
          <p:cNvSpPr/>
          <p:nvPr/>
        </p:nvSpPr>
        <p:spPr>
          <a:xfrm>
            <a:off x="3243858" y="3984308"/>
            <a:ext cx="4698722"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defRPr/>
            </a:pPr>
            <a:r>
              <a:rPr lang="zh-CN" altLang="en-US" sz="3200" dirty="0" smtClean="0">
                <a:solidFill>
                  <a:srgbClr val="003B7D"/>
                </a:solidFill>
                <a:latin typeface="+mn-ea"/>
                <a:cs typeface="Times New Roman" panose="02020603050405020304" pitchFamily="18" charset="0"/>
              </a:rPr>
              <a:t>编码方法应用于分子筛选</a:t>
            </a:r>
            <a:endParaRPr lang="zh-CN" altLang="en-US" sz="3200" dirty="0">
              <a:solidFill>
                <a:srgbClr val="003B7D"/>
              </a:solidFill>
              <a:latin typeface="+mn-ea"/>
              <a:cs typeface="Times New Roman" panose="02020603050405020304" pitchFamily="18" charset="0"/>
            </a:endParaRPr>
          </a:p>
        </p:txBody>
      </p:sp>
    </p:spTree>
    <p:extLst>
      <p:ext uri="{BB962C8B-B14F-4D97-AF65-F5344CB8AC3E}">
        <p14:creationId xmlns:p14="http://schemas.microsoft.com/office/powerpoint/2010/main" val="32802606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3407" y="-3174"/>
            <a:ext cx="8761871" cy="1329055"/>
            <a:chOff x="-17876" y="-3175"/>
            <a:chExt cx="11682494" cy="1329055"/>
          </a:xfrm>
        </p:grpSpPr>
        <p:pic>
          <p:nvPicPr>
            <p:cNvPr id="50" name="图片 49" descr="图片5"/>
            <p:cNvPicPr>
              <a:picLocks noChangeAspect="1"/>
            </p:cNvPicPr>
            <p:nvPr/>
          </p:nvPicPr>
          <p:blipFill>
            <a:blip r:embed="rId4"/>
            <a:stretch>
              <a:fillRect/>
            </a:stretch>
          </p:blipFill>
          <p:spPr>
            <a:xfrm>
              <a:off x="-17876" y="-3175"/>
              <a:ext cx="1820513" cy="1329055"/>
            </a:xfrm>
            <a:prstGeom prst="rect">
              <a:avLst/>
            </a:prstGeom>
          </p:spPr>
        </p:pic>
        <p:cxnSp>
          <p:nvCxnSpPr>
            <p:cNvPr id="44" name="直接连接符 43"/>
            <p:cNvCxnSpPr/>
            <p:nvPr/>
          </p:nvCxnSpPr>
          <p:spPr>
            <a:xfrm>
              <a:off x="1761793" y="779562"/>
              <a:ext cx="9902825" cy="5715"/>
            </a:xfrm>
            <a:prstGeom prst="line">
              <a:avLst/>
            </a:prstGeom>
            <a:ln w="38100">
              <a:gradFill flip="none" rotWithShape="1">
                <a:gsLst>
                  <a:gs pos="0">
                    <a:schemeClr val="accent1">
                      <a:lumMod val="5000"/>
                      <a:lumOff val="95000"/>
                    </a:schemeClr>
                  </a:gs>
                  <a:gs pos="100000">
                    <a:schemeClr val="tx1"/>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custDataLst>
                <p:tags r:id="rId1"/>
              </p:custDataLst>
            </p:nvPr>
          </p:nvGrpSpPr>
          <p:grpSpPr>
            <a:xfrm>
              <a:off x="1945927" y="238435"/>
              <a:ext cx="7557748" cy="528727"/>
              <a:chOff x="1896519" y="2378199"/>
              <a:chExt cx="5581421" cy="497820"/>
            </a:xfrm>
            <a:solidFill>
              <a:srgbClr val="66FF33"/>
            </a:solidFill>
          </p:grpSpPr>
          <p:sp>
            <p:nvSpPr>
              <p:cNvPr id="46" name="任意多边形 45"/>
              <p:cNvSpPr/>
              <p:nvPr/>
            </p:nvSpPr>
            <p:spPr>
              <a:xfrm>
                <a:off x="1896519" y="2378199"/>
                <a:ext cx="567267" cy="497820"/>
              </a:xfrm>
              <a:custGeom>
                <a:avLst/>
                <a:gdLst>
                  <a:gd name="connsiteX0" fmla="*/ 40745 w 567267"/>
                  <a:gd name="connsiteY0" fmla="*/ 70642 h 567265"/>
                  <a:gd name="connsiteX1" fmla="*/ 40745 w 567267"/>
                  <a:gd name="connsiteY1" fmla="*/ 496622 h 567265"/>
                  <a:gd name="connsiteX2" fmla="*/ 496624 w 567267"/>
                  <a:gd name="connsiteY2" fmla="*/ 283633 h 567265"/>
                  <a:gd name="connsiteX3" fmla="*/ 0 w 567267"/>
                  <a:gd name="connsiteY3" fmla="*/ 0 h 567265"/>
                  <a:gd name="connsiteX4" fmla="*/ 567267 w 567267"/>
                  <a:gd name="connsiteY4" fmla="*/ 283633 h 567265"/>
                  <a:gd name="connsiteX5" fmla="*/ 0 w 567267"/>
                  <a:gd name="connsiteY5" fmla="*/ 567265 h 56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267" h="567265">
                    <a:moveTo>
                      <a:pt x="40745" y="70642"/>
                    </a:moveTo>
                    <a:lnTo>
                      <a:pt x="40745" y="496622"/>
                    </a:lnTo>
                    <a:lnTo>
                      <a:pt x="496624" y="283633"/>
                    </a:lnTo>
                    <a:close/>
                    <a:moveTo>
                      <a:pt x="0" y="0"/>
                    </a:moveTo>
                    <a:lnTo>
                      <a:pt x="567267" y="283633"/>
                    </a:lnTo>
                    <a:lnTo>
                      <a:pt x="0" y="567265"/>
                    </a:lnTo>
                    <a:close/>
                  </a:path>
                </a:pathLst>
              </a:custGeom>
              <a:solidFill>
                <a:srgbClr val="FF99FF"/>
              </a:solidFill>
            </p:spPr>
            <p:txBody>
              <a:bodyPr lIns="54000" anchor="ctr">
                <a:normAutofit/>
              </a:bodyPr>
              <a:lstStyle/>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200" b="1" i="0" u="none" strike="noStrike" kern="1200" cap="none" spc="0" normalizeH="0" baseline="0" noProof="1" smtClean="0">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rPr>
                  <a:t>2</a:t>
                </a:r>
                <a:endParaRPr kumimoji="0" lang="zh-CN" altLang="en-US" sz="2200" b="1" i="0" u="none" strike="noStrike" kern="1200" cap="none" spc="0" normalizeH="0" baseline="0" noProof="1">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endParaRPr>
              </a:p>
            </p:txBody>
          </p:sp>
          <p:sp>
            <p:nvSpPr>
              <p:cNvPr id="47" name="任意多边形 46"/>
              <p:cNvSpPr/>
              <p:nvPr/>
            </p:nvSpPr>
            <p:spPr>
              <a:xfrm>
                <a:off x="2290852" y="2378200"/>
                <a:ext cx="5187088" cy="455063"/>
              </a:xfrm>
              <a:custGeom>
                <a:avLst/>
                <a:gdLst>
                  <a:gd name="connsiteX0" fmla="*/ 0 w 4233333"/>
                  <a:gd name="connsiteY0" fmla="*/ 0 h 524933"/>
                  <a:gd name="connsiteX1" fmla="*/ 1185333 w 4233333"/>
                  <a:gd name="connsiteY1" fmla="*/ 0 h 524933"/>
                  <a:gd name="connsiteX2" fmla="*/ 3048000 w 4233333"/>
                  <a:gd name="connsiteY2" fmla="*/ 0 h 524933"/>
                  <a:gd name="connsiteX3" fmla="*/ 4233333 w 4233333"/>
                  <a:gd name="connsiteY3" fmla="*/ 0 h 524933"/>
                  <a:gd name="connsiteX4" fmla="*/ 4233333 w 4233333"/>
                  <a:gd name="connsiteY4" fmla="*/ 524933 h 524933"/>
                  <a:gd name="connsiteX5" fmla="*/ 3048000 w 4233333"/>
                  <a:gd name="connsiteY5" fmla="*/ 524933 h 524933"/>
                  <a:gd name="connsiteX6" fmla="*/ 1185333 w 4233333"/>
                  <a:gd name="connsiteY6" fmla="*/ 524933 h 524933"/>
                  <a:gd name="connsiteX7" fmla="*/ 0 w 4233333"/>
                  <a:gd name="connsiteY7" fmla="*/ 524933 h 524933"/>
                  <a:gd name="connsiteX8" fmla="*/ 0 w 4233333"/>
                  <a:gd name="connsiteY8" fmla="*/ 427348 h 524933"/>
                  <a:gd name="connsiteX9" fmla="*/ 329765 w 4233333"/>
                  <a:gd name="connsiteY9" fmla="*/ 262466 h 524933"/>
                  <a:gd name="connsiteX10" fmla="*/ 0 w 4233333"/>
                  <a:gd name="connsiteY10" fmla="*/ 97584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33333" h="524933">
                    <a:moveTo>
                      <a:pt x="0" y="0"/>
                    </a:moveTo>
                    <a:lnTo>
                      <a:pt x="1185333" y="0"/>
                    </a:lnTo>
                    <a:lnTo>
                      <a:pt x="3048000" y="0"/>
                    </a:lnTo>
                    <a:lnTo>
                      <a:pt x="4233333" y="0"/>
                    </a:lnTo>
                    <a:lnTo>
                      <a:pt x="4233333" y="524933"/>
                    </a:lnTo>
                    <a:lnTo>
                      <a:pt x="3048000" y="524933"/>
                    </a:lnTo>
                    <a:lnTo>
                      <a:pt x="1185333" y="524933"/>
                    </a:lnTo>
                    <a:lnTo>
                      <a:pt x="0" y="524933"/>
                    </a:lnTo>
                    <a:lnTo>
                      <a:pt x="0" y="427348"/>
                    </a:lnTo>
                    <a:lnTo>
                      <a:pt x="329765" y="262466"/>
                    </a:lnTo>
                    <a:lnTo>
                      <a:pt x="0" y="97584"/>
                    </a:lnTo>
                    <a:close/>
                  </a:path>
                </a:pathLst>
              </a:custGeom>
              <a:solidFill>
                <a:srgbClr val="FF99FF"/>
              </a:solidFill>
            </p:spPr>
            <p:txBody>
              <a:bodyPr lIns="360000" anchor="ctr">
                <a:normAutofit/>
              </a:bodyPr>
              <a:lstStyle/>
              <a:p>
                <a:pPr lvl="0" algn="just" fontAlgn="base">
                  <a:spcBef>
                    <a:spcPct val="0"/>
                  </a:spcBef>
                  <a:spcAft>
                    <a:spcPct val="0"/>
                  </a:spcAft>
                  <a:defRPr/>
                </a:pPr>
                <a:r>
                  <a:rPr kumimoji="0" lang="zh-CN" altLang="en-US" noProof="1" smtClean="0">
                    <a:latin typeface="Times New Roman" panose="02020603050405020304" pitchFamily="18" charset="0"/>
                    <a:sym typeface="Arial" panose="020B0604020202020204" pitchFamily="34" charset="0"/>
                  </a:rPr>
                  <a:t>工作</a:t>
                </a:r>
                <a:r>
                  <a:rPr kumimoji="0" lang="en-US" altLang="zh-CN" noProof="1" smtClean="0">
                    <a:latin typeface="Times New Roman" panose="02020603050405020304" pitchFamily="18" charset="0"/>
                    <a:sym typeface="Arial" panose="020B0604020202020204" pitchFamily="34" charset="0"/>
                  </a:rPr>
                  <a:t>1 —</a:t>
                </a:r>
                <a:r>
                  <a:rPr lang="zh-CN" altLang="en-US" noProof="1" smtClean="0">
                    <a:latin typeface="Times New Roman" panose="02020603050405020304" pitchFamily="18" charset="0"/>
                    <a:sym typeface="Arial" panose="020B0604020202020204" pitchFamily="34" charset="0"/>
                  </a:rPr>
                  <a:t>新型</a:t>
                </a:r>
                <a:r>
                  <a:rPr lang="zh-CN" altLang="en-US" noProof="1">
                    <a:latin typeface="Times New Roman" panose="02020603050405020304" pitchFamily="18" charset="0"/>
                    <a:sym typeface="Arial" panose="020B0604020202020204" pitchFamily="34" charset="0"/>
                  </a:rPr>
                  <a:t>分子编码的</a:t>
                </a:r>
                <a:r>
                  <a:rPr lang="zh-CN" altLang="en-US" noProof="1" smtClean="0">
                    <a:latin typeface="Times New Roman" panose="02020603050405020304" pitchFamily="18" charset="0"/>
                    <a:sym typeface="Arial" panose="020B0604020202020204" pitchFamily="34" charset="0"/>
                  </a:rPr>
                  <a:t>设计</a:t>
                </a:r>
                <a:endParaRPr lang="zh-CN" altLang="en-US" noProof="1">
                  <a:latin typeface="Times New Roman" panose="02020603050405020304" pitchFamily="18" charset="0"/>
                  <a:sym typeface="Arial" panose="020B0604020202020204" pitchFamily="34" charset="0"/>
                </a:endParaRPr>
              </a:p>
            </p:txBody>
          </p:sp>
        </p:grpSp>
      </p:grpSp>
      <p:pic>
        <p:nvPicPr>
          <p:cNvPr id="12" name="图片 11"/>
          <p:cNvPicPr/>
          <p:nvPr/>
        </p:nvPicPr>
        <p:blipFill>
          <a:blip r:embed="rId5">
            <a:extLst>
              <a:ext uri="{28A0092B-C50C-407E-A947-70E740481C1C}">
                <a14:useLocalDpi xmlns:a14="http://schemas.microsoft.com/office/drawing/2010/main" val="0"/>
              </a:ext>
            </a:extLst>
          </a:blip>
          <a:srcRect/>
          <a:stretch>
            <a:fillRect/>
          </a:stretch>
        </p:blipFill>
        <p:spPr>
          <a:xfrm>
            <a:off x="0" y="2420888"/>
            <a:ext cx="9129480" cy="2288890"/>
          </a:xfrm>
          <a:prstGeom prst="rect">
            <a:avLst/>
          </a:prstGeom>
          <a:noFill/>
        </p:spPr>
      </p:pic>
    </p:spTree>
    <p:extLst>
      <p:ext uri="{BB962C8B-B14F-4D97-AF65-F5344CB8AC3E}">
        <p14:creationId xmlns:p14="http://schemas.microsoft.com/office/powerpoint/2010/main" val="31342538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3407" y="-3174"/>
            <a:ext cx="8761871" cy="1329055"/>
            <a:chOff x="-17876" y="-3175"/>
            <a:chExt cx="11682494" cy="1329055"/>
          </a:xfrm>
        </p:grpSpPr>
        <p:pic>
          <p:nvPicPr>
            <p:cNvPr id="50" name="图片 49" descr="图片5"/>
            <p:cNvPicPr>
              <a:picLocks noChangeAspect="1"/>
            </p:cNvPicPr>
            <p:nvPr/>
          </p:nvPicPr>
          <p:blipFill>
            <a:blip r:embed="rId4"/>
            <a:stretch>
              <a:fillRect/>
            </a:stretch>
          </p:blipFill>
          <p:spPr>
            <a:xfrm>
              <a:off x="-17876" y="-3175"/>
              <a:ext cx="1820513" cy="1329055"/>
            </a:xfrm>
            <a:prstGeom prst="rect">
              <a:avLst/>
            </a:prstGeom>
          </p:spPr>
        </p:pic>
        <p:cxnSp>
          <p:nvCxnSpPr>
            <p:cNvPr id="44" name="直接连接符 43"/>
            <p:cNvCxnSpPr/>
            <p:nvPr/>
          </p:nvCxnSpPr>
          <p:spPr>
            <a:xfrm>
              <a:off x="1761793" y="779562"/>
              <a:ext cx="9902825" cy="5715"/>
            </a:xfrm>
            <a:prstGeom prst="line">
              <a:avLst/>
            </a:prstGeom>
            <a:ln w="38100">
              <a:gradFill flip="none" rotWithShape="1">
                <a:gsLst>
                  <a:gs pos="0">
                    <a:schemeClr val="accent1">
                      <a:lumMod val="5000"/>
                      <a:lumOff val="95000"/>
                    </a:schemeClr>
                  </a:gs>
                  <a:gs pos="100000">
                    <a:schemeClr val="tx1"/>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custDataLst>
                <p:tags r:id="rId1"/>
              </p:custDataLst>
            </p:nvPr>
          </p:nvGrpSpPr>
          <p:grpSpPr>
            <a:xfrm>
              <a:off x="1945927" y="238435"/>
              <a:ext cx="7557748" cy="528727"/>
              <a:chOff x="1896519" y="2378199"/>
              <a:chExt cx="5581421" cy="497820"/>
            </a:xfrm>
            <a:solidFill>
              <a:srgbClr val="66FF33"/>
            </a:solidFill>
          </p:grpSpPr>
          <p:sp>
            <p:nvSpPr>
              <p:cNvPr id="46" name="任意多边形 45"/>
              <p:cNvSpPr/>
              <p:nvPr/>
            </p:nvSpPr>
            <p:spPr>
              <a:xfrm>
                <a:off x="1896519" y="2378199"/>
                <a:ext cx="567267" cy="497820"/>
              </a:xfrm>
              <a:custGeom>
                <a:avLst/>
                <a:gdLst>
                  <a:gd name="connsiteX0" fmla="*/ 40745 w 567267"/>
                  <a:gd name="connsiteY0" fmla="*/ 70642 h 567265"/>
                  <a:gd name="connsiteX1" fmla="*/ 40745 w 567267"/>
                  <a:gd name="connsiteY1" fmla="*/ 496622 h 567265"/>
                  <a:gd name="connsiteX2" fmla="*/ 496624 w 567267"/>
                  <a:gd name="connsiteY2" fmla="*/ 283633 h 567265"/>
                  <a:gd name="connsiteX3" fmla="*/ 0 w 567267"/>
                  <a:gd name="connsiteY3" fmla="*/ 0 h 567265"/>
                  <a:gd name="connsiteX4" fmla="*/ 567267 w 567267"/>
                  <a:gd name="connsiteY4" fmla="*/ 283633 h 567265"/>
                  <a:gd name="connsiteX5" fmla="*/ 0 w 567267"/>
                  <a:gd name="connsiteY5" fmla="*/ 567265 h 56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267" h="567265">
                    <a:moveTo>
                      <a:pt x="40745" y="70642"/>
                    </a:moveTo>
                    <a:lnTo>
                      <a:pt x="40745" y="496622"/>
                    </a:lnTo>
                    <a:lnTo>
                      <a:pt x="496624" y="283633"/>
                    </a:lnTo>
                    <a:close/>
                    <a:moveTo>
                      <a:pt x="0" y="0"/>
                    </a:moveTo>
                    <a:lnTo>
                      <a:pt x="567267" y="283633"/>
                    </a:lnTo>
                    <a:lnTo>
                      <a:pt x="0" y="567265"/>
                    </a:lnTo>
                    <a:close/>
                  </a:path>
                </a:pathLst>
              </a:custGeom>
              <a:solidFill>
                <a:srgbClr val="FF99FF"/>
              </a:solidFill>
            </p:spPr>
            <p:txBody>
              <a:bodyPr lIns="54000" anchor="ctr">
                <a:normAutofit/>
              </a:bodyPr>
              <a:lstStyle/>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200" b="1" i="0" u="none" strike="noStrike" kern="1200" cap="none" spc="0" normalizeH="0" baseline="0" noProof="1" smtClean="0">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rPr>
                  <a:t>2</a:t>
                </a:r>
                <a:endParaRPr kumimoji="0" lang="zh-CN" altLang="en-US" sz="2200" b="1" i="0" u="none" strike="noStrike" kern="1200" cap="none" spc="0" normalizeH="0" baseline="0" noProof="1">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endParaRPr>
              </a:p>
            </p:txBody>
          </p:sp>
          <p:sp>
            <p:nvSpPr>
              <p:cNvPr id="47" name="任意多边形 46"/>
              <p:cNvSpPr/>
              <p:nvPr/>
            </p:nvSpPr>
            <p:spPr>
              <a:xfrm>
                <a:off x="2290852" y="2378200"/>
                <a:ext cx="5187088" cy="455063"/>
              </a:xfrm>
              <a:custGeom>
                <a:avLst/>
                <a:gdLst>
                  <a:gd name="connsiteX0" fmla="*/ 0 w 4233333"/>
                  <a:gd name="connsiteY0" fmla="*/ 0 h 524933"/>
                  <a:gd name="connsiteX1" fmla="*/ 1185333 w 4233333"/>
                  <a:gd name="connsiteY1" fmla="*/ 0 h 524933"/>
                  <a:gd name="connsiteX2" fmla="*/ 3048000 w 4233333"/>
                  <a:gd name="connsiteY2" fmla="*/ 0 h 524933"/>
                  <a:gd name="connsiteX3" fmla="*/ 4233333 w 4233333"/>
                  <a:gd name="connsiteY3" fmla="*/ 0 h 524933"/>
                  <a:gd name="connsiteX4" fmla="*/ 4233333 w 4233333"/>
                  <a:gd name="connsiteY4" fmla="*/ 524933 h 524933"/>
                  <a:gd name="connsiteX5" fmla="*/ 3048000 w 4233333"/>
                  <a:gd name="connsiteY5" fmla="*/ 524933 h 524933"/>
                  <a:gd name="connsiteX6" fmla="*/ 1185333 w 4233333"/>
                  <a:gd name="connsiteY6" fmla="*/ 524933 h 524933"/>
                  <a:gd name="connsiteX7" fmla="*/ 0 w 4233333"/>
                  <a:gd name="connsiteY7" fmla="*/ 524933 h 524933"/>
                  <a:gd name="connsiteX8" fmla="*/ 0 w 4233333"/>
                  <a:gd name="connsiteY8" fmla="*/ 427348 h 524933"/>
                  <a:gd name="connsiteX9" fmla="*/ 329765 w 4233333"/>
                  <a:gd name="connsiteY9" fmla="*/ 262466 h 524933"/>
                  <a:gd name="connsiteX10" fmla="*/ 0 w 4233333"/>
                  <a:gd name="connsiteY10" fmla="*/ 97584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33333" h="524933">
                    <a:moveTo>
                      <a:pt x="0" y="0"/>
                    </a:moveTo>
                    <a:lnTo>
                      <a:pt x="1185333" y="0"/>
                    </a:lnTo>
                    <a:lnTo>
                      <a:pt x="3048000" y="0"/>
                    </a:lnTo>
                    <a:lnTo>
                      <a:pt x="4233333" y="0"/>
                    </a:lnTo>
                    <a:lnTo>
                      <a:pt x="4233333" y="524933"/>
                    </a:lnTo>
                    <a:lnTo>
                      <a:pt x="3048000" y="524933"/>
                    </a:lnTo>
                    <a:lnTo>
                      <a:pt x="1185333" y="524933"/>
                    </a:lnTo>
                    <a:lnTo>
                      <a:pt x="0" y="524933"/>
                    </a:lnTo>
                    <a:lnTo>
                      <a:pt x="0" y="427348"/>
                    </a:lnTo>
                    <a:lnTo>
                      <a:pt x="329765" y="262466"/>
                    </a:lnTo>
                    <a:lnTo>
                      <a:pt x="0" y="97584"/>
                    </a:lnTo>
                    <a:close/>
                  </a:path>
                </a:pathLst>
              </a:custGeom>
              <a:solidFill>
                <a:srgbClr val="FF99FF"/>
              </a:solidFill>
            </p:spPr>
            <p:txBody>
              <a:bodyPr lIns="360000" anchor="ctr">
                <a:normAutofit/>
              </a:bodyPr>
              <a:lstStyle/>
              <a:p>
                <a:pPr lvl="0" algn="just" fontAlgn="base">
                  <a:spcBef>
                    <a:spcPct val="0"/>
                  </a:spcBef>
                  <a:spcAft>
                    <a:spcPct val="0"/>
                  </a:spcAft>
                  <a:defRPr/>
                </a:pPr>
                <a:r>
                  <a:rPr kumimoji="0" lang="zh-CN" altLang="en-US" noProof="1" smtClean="0">
                    <a:latin typeface="Times New Roman" panose="02020603050405020304" pitchFamily="18" charset="0"/>
                    <a:sym typeface="Arial" panose="020B0604020202020204" pitchFamily="34" charset="0"/>
                  </a:rPr>
                  <a:t>工作</a:t>
                </a:r>
                <a:r>
                  <a:rPr kumimoji="0" lang="en-US" altLang="zh-CN" noProof="1" smtClean="0">
                    <a:latin typeface="Times New Roman" panose="02020603050405020304" pitchFamily="18" charset="0"/>
                    <a:sym typeface="Arial" panose="020B0604020202020204" pitchFamily="34" charset="0"/>
                  </a:rPr>
                  <a:t>1 —</a:t>
                </a:r>
                <a:r>
                  <a:rPr lang="zh-CN" altLang="en-US" noProof="1" smtClean="0">
                    <a:latin typeface="Times New Roman" panose="02020603050405020304" pitchFamily="18" charset="0"/>
                    <a:sym typeface="Arial" panose="020B0604020202020204" pitchFamily="34" charset="0"/>
                  </a:rPr>
                  <a:t>新型</a:t>
                </a:r>
                <a:r>
                  <a:rPr lang="zh-CN" altLang="en-US" noProof="1">
                    <a:latin typeface="Times New Roman" panose="02020603050405020304" pitchFamily="18" charset="0"/>
                    <a:sym typeface="Arial" panose="020B0604020202020204" pitchFamily="34" charset="0"/>
                  </a:rPr>
                  <a:t>分子编码的</a:t>
                </a:r>
                <a:r>
                  <a:rPr lang="zh-CN" altLang="en-US" noProof="1" smtClean="0">
                    <a:latin typeface="Times New Roman" panose="02020603050405020304" pitchFamily="18" charset="0"/>
                    <a:sym typeface="Arial" panose="020B0604020202020204" pitchFamily="34" charset="0"/>
                  </a:rPr>
                  <a:t>设计</a:t>
                </a:r>
                <a:endParaRPr lang="zh-CN" altLang="en-US" noProof="1">
                  <a:latin typeface="Times New Roman" panose="02020603050405020304" pitchFamily="18" charset="0"/>
                  <a:sym typeface="Arial" panose="020B0604020202020204" pitchFamily="34" charset="0"/>
                </a:endParaRPr>
              </a:p>
            </p:txBody>
          </p:sp>
        </p:grpSp>
      </p:grpSp>
      <p:pic>
        <p:nvPicPr>
          <p:cNvPr id="9" name="图片 8" descr="图片4"/>
          <p:cNvPicPr/>
          <p:nvPr/>
        </p:nvPicPr>
        <p:blipFill>
          <a:blip r:embed="rId5" cstate="print">
            <a:extLst>
              <a:ext uri="{28A0092B-C50C-407E-A947-70E740481C1C}">
                <a14:useLocalDpi xmlns:a14="http://schemas.microsoft.com/office/drawing/2010/main" val="0"/>
              </a:ext>
            </a:extLst>
          </a:blip>
          <a:srcRect/>
          <a:stretch>
            <a:fillRect/>
          </a:stretch>
        </p:blipFill>
        <p:spPr>
          <a:xfrm>
            <a:off x="251520" y="3717032"/>
            <a:ext cx="4954710" cy="3096344"/>
          </a:xfrm>
          <a:prstGeom prst="rect">
            <a:avLst/>
          </a:prstGeom>
          <a:noFill/>
          <a:ln>
            <a:noFill/>
          </a:ln>
        </p:spPr>
      </p:pic>
      <p:pic>
        <p:nvPicPr>
          <p:cNvPr id="10" name="图片 9" descr="图片7"/>
          <p:cNvPicPr/>
          <p:nvPr/>
        </p:nvPicPr>
        <p:blipFill>
          <a:blip r:embed="rId6" cstate="print">
            <a:extLst>
              <a:ext uri="{28A0092B-C50C-407E-A947-70E740481C1C}">
                <a14:useLocalDpi xmlns:a14="http://schemas.microsoft.com/office/drawing/2010/main" val="0"/>
              </a:ext>
            </a:extLst>
          </a:blip>
          <a:srcRect/>
          <a:stretch>
            <a:fillRect/>
          </a:stretch>
        </p:blipFill>
        <p:spPr>
          <a:xfrm>
            <a:off x="2771800" y="836712"/>
            <a:ext cx="6048672" cy="2708920"/>
          </a:xfrm>
          <a:prstGeom prst="rect">
            <a:avLst/>
          </a:prstGeom>
          <a:noFill/>
          <a:ln>
            <a:noFill/>
          </a:ln>
        </p:spPr>
      </p:pic>
      <p:cxnSp>
        <p:nvCxnSpPr>
          <p:cNvPr id="3" name="直接连接符 2"/>
          <p:cNvCxnSpPr/>
          <p:nvPr/>
        </p:nvCxnSpPr>
        <p:spPr>
          <a:xfrm>
            <a:off x="971600" y="3645024"/>
            <a:ext cx="7488832"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3" name="图片 12" descr="图片5"/>
          <p:cNvPicPr/>
          <p:nvPr/>
        </p:nvPicPr>
        <p:blipFill>
          <a:blip r:embed="rId7" cstate="print">
            <a:extLst>
              <a:ext uri="{28A0092B-C50C-407E-A947-70E740481C1C}">
                <a14:useLocalDpi xmlns:a14="http://schemas.microsoft.com/office/drawing/2010/main" val="0"/>
              </a:ext>
            </a:extLst>
          </a:blip>
          <a:srcRect/>
          <a:stretch>
            <a:fillRect/>
          </a:stretch>
        </p:blipFill>
        <p:spPr>
          <a:xfrm>
            <a:off x="6012160" y="4221088"/>
            <a:ext cx="2677452" cy="2326659"/>
          </a:xfrm>
          <a:prstGeom prst="rect">
            <a:avLst/>
          </a:prstGeom>
          <a:noFill/>
          <a:ln>
            <a:noFill/>
          </a:ln>
        </p:spPr>
      </p:pic>
      <p:cxnSp>
        <p:nvCxnSpPr>
          <p:cNvPr id="14" name="直接连接符 13"/>
          <p:cNvCxnSpPr/>
          <p:nvPr/>
        </p:nvCxnSpPr>
        <p:spPr>
          <a:xfrm>
            <a:off x="5724128" y="3933056"/>
            <a:ext cx="0" cy="261469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259147" y="894994"/>
            <a:ext cx="3341190" cy="430887"/>
          </a:xfrm>
          <a:prstGeom prst="rect">
            <a:avLst/>
          </a:prstGeom>
        </p:spPr>
        <p:txBody>
          <a:bodyPr wrap="square">
            <a:spAutoFit/>
          </a:bodyPr>
          <a:lstStyle/>
          <a:p>
            <a:r>
              <a:rPr lang="en-US" altLang="zh-CN" sz="2200" dirty="0" smtClean="0">
                <a:latin typeface="Times New Roman" panose="02020603050405020304" pitchFamily="18" charset="0"/>
                <a:cs typeface="Times New Roman" panose="02020603050405020304" pitchFamily="18" charset="0"/>
              </a:rPr>
              <a:t>2.3 </a:t>
            </a:r>
            <a:r>
              <a:rPr lang="zh-CN" altLang="en-US" sz="2200" dirty="0" smtClean="0">
                <a:latin typeface="Times New Roman" panose="02020603050405020304" pitchFamily="18" charset="0"/>
                <a:cs typeface="Times New Roman" panose="02020603050405020304" pitchFamily="18" charset="0"/>
              </a:rPr>
              <a:t>分子编码矩阵的性质</a:t>
            </a:r>
            <a:endParaRPr lang="zh-CN" alt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3529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3407" y="-3174"/>
            <a:ext cx="8761871" cy="1329055"/>
            <a:chOff x="-17876" y="-3175"/>
            <a:chExt cx="11682494" cy="1329055"/>
          </a:xfrm>
        </p:grpSpPr>
        <p:pic>
          <p:nvPicPr>
            <p:cNvPr id="50" name="图片 49" descr="图片5"/>
            <p:cNvPicPr>
              <a:picLocks noChangeAspect="1"/>
            </p:cNvPicPr>
            <p:nvPr/>
          </p:nvPicPr>
          <p:blipFill>
            <a:blip r:embed="rId4"/>
            <a:stretch>
              <a:fillRect/>
            </a:stretch>
          </p:blipFill>
          <p:spPr>
            <a:xfrm>
              <a:off x="-17876" y="-3175"/>
              <a:ext cx="1820513" cy="1329055"/>
            </a:xfrm>
            <a:prstGeom prst="rect">
              <a:avLst/>
            </a:prstGeom>
          </p:spPr>
        </p:pic>
        <p:cxnSp>
          <p:nvCxnSpPr>
            <p:cNvPr id="44" name="直接连接符 43"/>
            <p:cNvCxnSpPr/>
            <p:nvPr/>
          </p:nvCxnSpPr>
          <p:spPr>
            <a:xfrm>
              <a:off x="1761793" y="779562"/>
              <a:ext cx="9902825" cy="5715"/>
            </a:xfrm>
            <a:prstGeom prst="line">
              <a:avLst/>
            </a:prstGeom>
            <a:ln w="38100">
              <a:gradFill flip="none" rotWithShape="1">
                <a:gsLst>
                  <a:gs pos="0">
                    <a:schemeClr val="accent1">
                      <a:lumMod val="5000"/>
                      <a:lumOff val="95000"/>
                    </a:schemeClr>
                  </a:gs>
                  <a:gs pos="100000">
                    <a:schemeClr val="tx1"/>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custDataLst>
                <p:tags r:id="rId1"/>
              </p:custDataLst>
            </p:nvPr>
          </p:nvGrpSpPr>
          <p:grpSpPr>
            <a:xfrm>
              <a:off x="1945927" y="238435"/>
              <a:ext cx="7557748" cy="528727"/>
              <a:chOff x="1896519" y="2378199"/>
              <a:chExt cx="5581421" cy="497820"/>
            </a:xfrm>
            <a:solidFill>
              <a:srgbClr val="66FF33"/>
            </a:solidFill>
          </p:grpSpPr>
          <p:sp>
            <p:nvSpPr>
              <p:cNvPr id="46" name="任意多边形 45"/>
              <p:cNvSpPr/>
              <p:nvPr/>
            </p:nvSpPr>
            <p:spPr>
              <a:xfrm>
                <a:off x="1896519" y="2378199"/>
                <a:ext cx="567267" cy="497820"/>
              </a:xfrm>
              <a:custGeom>
                <a:avLst/>
                <a:gdLst>
                  <a:gd name="connsiteX0" fmla="*/ 40745 w 567267"/>
                  <a:gd name="connsiteY0" fmla="*/ 70642 h 567265"/>
                  <a:gd name="connsiteX1" fmla="*/ 40745 w 567267"/>
                  <a:gd name="connsiteY1" fmla="*/ 496622 h 567265"/>
                  <a:gd name="connsiteX2" fmla="*/ 496624 w 567267"/>
                  <a:gd name="connsiteY2" fmla="*/ 283633 h 567265"/>
                  <a:gd name="connsiteX3" fmla="*/ 0 w 567267"/>
                  <a:gd name="connsiteY3" fmla="*/ 0 h 567265"/>
                  <a:gd name="connsiteX4" fmla="*/ 567267 w 567267"/>
                  <a:gd name="connsiteY4" fmla="*/ 283633 h 567265"/>
                  <a:gd name="connsiteX5" fmla="*/ 0 w 567267"/>
                  <a:gd name="connsiteY5" fmla="*/ 567265 h 56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267" h="567265">
                    <a:moveTo>
                      <a:pt x="40745" y="70642"/>
                    </a:moveTo>
                    <a:lnTo>
                      <a:pt x="40745" y="496622"/>
                    </a:lnTo>
                    <a:lnTo>
                      <a:pt x="496624" y="283633"/>
                    </a:lnTo>
                    <a:close/>
                    <a:moveTo>
                      <a:pt x="0" y="0"/>
                    </a:moveTo>
                    <a:lnTo>
                      <a:pt x="567267" y="283633"/>
                    </a:lnTo>
                    <a:lnTo>
                      <a:pt x="0" y="567265"/>
                    </a:lnTo>
                    <a:close/>
                  </a:path>
                </a:pathLst>
              </a:custGeom>
              <a:solidFill>
                <a:srgbClr val="FF99FF"/>
              </a:solidFill>
            </p:spPr>
            <p:txBody>
              <a:bodyPr lIns="54000" anchor="ctr">
                <a:normAutofit/>
              </a:bodyPr>
              <a:lstStyle/>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200" b="1" i="0" u="none" strike="noStrike" kern="1200" cap="none" spc="0" normalizeH="0" baseline="0" noProof="1" smtClean="0">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rPr>
                  <a:t>2</a:t>
                </a:r>
                <a:endParaRPr kumimoji="0" lang="zh-CN" altLang="en-US" sz="2200" b="1" i="0" u="none" strike="noStrike" kern="1200" cap="none" spc="0" normalizeH="0" baseline="0" noProof="1">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endParaRPr>
              </a:p>
            </p:txBody>
          </p:sp>
          <p:sp>
            <p:nvSpPr>
              <p:cNvPr id="47" name="任意多边形 46"/>
              <p:cNvSpPr/>
              <p:nvPr/>
            </p:nvSpPr>
            <p:spPr>
              <a:xfrm>
                <a:off x="2290852" y="2378200"/>
                <a:ext cx="5187088" cy="455063"/>
              </a:xfrm>
              <a:custGeom>
                <a:avLst/>
                <a:gdLst>
                  <a:gd name="connsiteX0" fmla="*/ 0 w 4233333"/>
                  <a:gd name="connsiteY0" fmla="*/ 0 h 524933"/>
                  <a:gd name="connsiteX1" fmla="*/ 1185333 w 4233333"/>
                  <a:gd name="connsiteY1" fmla="*/ 0 h 524933"/>
                  <a:gd name="connsiteX2" fmla="*/ 3048000 w 4233333"/>
                  <a:gd name="connsiteY2" fmla="*/ 0 h 524933"/>
                  <a:gd name="connsiteX3" fmla="*/ 4233333 w 4233333"/>
                  <a:gd name="connsiteY3" fmla="*/ 0 h 524933"/>
                  <a:gd name="connsiteX4" fmla="*/ 4233333 w 4233333"/>
                  <a:gd name="connsiteY4" fmla="*/ 524933 h 524933"/>
                  <a:gd name="connsiteX5" fmla="*/ 3048000 w 4233333"/>
                  <a:gd name="connsiteY5" fmla="*/ 524933 h 524933"/>
                  <a:gd name="connsiteX6" fmla="*/ 1185333 w 4233333"/>
                  <a:gd name="connsiteY6" fmla="*/ 524933 h 524933"/>
                  <a:gd name="connsiteX7" fmla="*/ 0 w 4233333"/>
                  <a:gd name="connsiteY7" fmla="*/ 524933 h 524933"/>
                  <a:gd name="connsiteX8" fmla="*/ 0 w 4233333"/>
                  <a:gd name="connsiteY8" fmla="*/ 427348 h 524933"/>
                  <a:gd name="connsiteX9" fmla="*/ 329765 w 4233333"/>
                  <a:gd name="connsiteY9" fmla="*/ 262466 h 524933"/>
                  <a:gd name="connsiteX10" fmla="*/ 0 w 4233333"/>
                  <a:gd name="connsiteY10" fmla="*/ 97584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33333" h="524933">
                    <a:moveTo>
                      <a:pt x="0" y="0"/>
                    </a:moveTo>
                    <a:lnTo>
                      <a:pt x="1185333" y="0"/>
                    </a:lnTo>
                    <a:lnTo>
                      <a:pt x="3048000" y="0"/>
                    </a:lnTo>
                    <a:lnTo>
                      <a:pt x="4233333" y="0"/>
                    </a:lnTo>
                    <a:lnTo>
                      <a:pt x="4233333" y="524933"/>
                    </a:lnTo>
                    <a:lnTo>
                      <a:pt x="3048000" y="524933"/>
                    </a:lnTo>
                    <a:lnTo>
                      <a:pt x="1185333" y="524933"/>
                    </a:lnTo>
                    <a:lnTo>
                      <a:pt x="0" y="524933"/>
                    </a:lnTo>
                    <a:lnTo>
                      <a:pt x="0" y="427348"/>
                    </a:lnTo>
                    <a:lnTo>
                      <a:pt x="329765" y="262466"/>
                    </a:lnTo>
                    <a:lnTo>
                      <a:pt x="0" y="97584"/>
                    </a:lnTo>
                    <a:close/>
                  </a:path>
                </a:pathLst>
              </a:custGeom>
              <a:solidFill>
                <a:srgbClr val="FF99FF"/>
              </a:solidFill>
            </p:spPr>
            <p:txBody>
              <a:bodyPr lIns="360000" anchor="ctr">
                <a:normAutofit/>
              </a:bodyPr>
              <a:lstStyle/>
              <a:p>
                <a:pPr lvl="0" algn="just" fontAlgn="base">
                  <a:spcBef>
                    <a:spcPct val="0"/>
                  </a:spcBef>
                  <a:spcAft>
                    <a:spcPct val="0"/>
                  </a:spcAft>
                  <a:defRPr/>
                </a:pPr>
                <a:r>
                  <a:rPr kumimoji="0" lang="zh-CN" altLang="en-US" noProof="1" smtClean="0">
                    <a:latin typeface="Times New Roman" panose="02020603050405020304" pitchFamily="18" charset="0"/>
                    <a:sym typeface="Arial" panose="020B0604020202020204" pitchFamily="34" charset="0"/>
                  </a:rPr>
                  <a:t>工作</a:t>
                </a:r>
                <a:r>
                  <a:rPr kumimoji="0" lang="en-US" altLang="zh-CN" noProof="1" smtClean="0">
                    <a:latin typeface="Times New Roman" panose="02020603050405020304" pitchFamily="18" charset="0"/>
                    <a:sym typeface="Arial" panose="020B0604020202020204" pitchFamily="34" charset="0"/>
                  </a:rPr>
                  <a:t>1 —</a:t>
                </a:r>
                <a:r>
                  <a:rPr lang="zh-CN" altLang="en-US" noProof="1" smtClean="0">
                    <a:latin typeface="Times New Roman" panose="02020603050405020304" pitchFamily="18" charset="0"/>
                    <a:sym typeface="Arial" panose="020B0604020202020204" pitchFamily="34" charset="0"/>
                  </a:rPr>
                  <a:t>新型</a:t>
                </a:r>
                <a:r>
                  <a:rPr lang="zh-CN" altLang="en-US" noProof="1">
                    <a:latin typeface="Times New Roman" panose="02020603050405020304" pitchFamily="18" charset="0"/>
                    <a:sym typeface="Arial" panose="020B0604020202020204" pitchFamily="34" charset="0"/>
                  </a:rPr>
                  <a:t>分子编码的</a:t>
                </a:r>
                <a:r>
                  <a:rPr lang="zh-CN" altLang="en-US" noProof="1" smtClean="0">
                    <a:latin typeface="Times New Roman" panose="02020603050405020304" pitchFamily="18" charset="0"/>
                    <a:sym typeface="Arial" panose="020B0604020202020204" pitchFamily="34" charset="0"/>
                  </a:rPr>
                  <a:t>设计</a:t>
                </a:r>
                <a:endParaRPr lang="zh-CN" altLang="en-US" noProof="1">
                  <a:latin typeface="Times New Roman" panose="02020603050405020304" pitchFamily="18" charset="0"/>
                  <a:sym typeface="Arial" panose="020B0604020202020204" pitchFamily="34" charset="0"/>
                </a:endParaRPr>
              </a:p>
            </p:txBody>
          </p:sp>
        </p:grpSp>
      </p:grpSp>
      <p:pic>
        <p:nvPicPr>
          <p:cNvPr id="15" name="图片 14" descr="图片8"/>
          <p:cNvPicPr/>
          <p:nvPr/>
        </p:nvPicPr>
        <p:blipFill>
          <a:blip r:embed="rId5" cstate="print">
            <a:extLst>
              <a:ext uri="{28A0092B-C50C-407E-A947-70E740481C1C}">
                <a14:useLocalDpi xmlns:a14="http://schemas.microsoft.com/office/drawing/2010/main" val="0"/>
              </a:ext>
            </a:extLst>
          </a:blip>
          <a:srcRect/>
          <a:stretch>
            <a:fillRect/>
          </a:stretch>
        </p:blipFill>
        <p:spPr>
          <a:xfrm>
            <a:off x="1187623" y="1029097"/>
            <a:ext cx="6651055" cy="5640263"/>
          </a:xfrm>
          <a:prstGeom prst="rect">
            <a:avLst/>
          </a:prstGeom>
          <a:noFill/>
          <a:ln>
            <a:noFill/>
          </a:ln>
        </p:spPr>
      </p:pic>
    </p:spTree>
    <p:extLst>
      <p:ext uri="{BB962C8B-B14F-4D97-AF65-F5344CB8AC3E}">
        <p14:creationId xmlns:p14="http://schemas.microsoft.com/office/powerpoint/2010/main" val="2825031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c1"/>
          <p:cNvPicPr/>
          <p:nvPr/>
        </p:nvPicPr>
        <p:blipFill>
          <a:blip r:embed="rId4">
            <a:extLst>
              <a:ext uri="{28A0092B-C50C-407E-A947-70E740481C1C}">
                <a14:useLocalDpi xmlns:a14="http://schemas.microsoft.com/office/drawing/2010/main" val="0"/>
              </a:ext>
            </a:extLst>
          </a:blip>
          <a:srcRect/>
          <a:stretch>
            <a:fillRect/>
          </a:stretch>
        </p:blipFill>
        <p:spPr>
          <a:xfrm>
            <a:off x="899592" y="850008"/>
            <a:ext cx="3134317" cy="3289512"/>
          </a:xfrm>
          <a:prstGeom prst="rect">
            <a:avLst/>
          </a:prstGeom>
          <a:noFill/>
          <a:ln>
            <a:noFill/>
          </a:ln>
        </p:spPr>
      </p:pic>
      <p:grpSp>
        <p:nvGrpSpPr>
          <p:cNvPr id="4" name="组合 3"/>
          <p:cNvGrpSpPr/>
          <p:nvPr/>
        </p:nvGrpSpPr>
        <p:grpSpPr>
          <a:xfrm>
            <a:off x="-13407" y="-3174"/>
            <a:ext cx="8761871" cy="1329055"/>
            <a:chOff x="-17876" y="-3175"/>
            <a:chExt cx="11682494" cy="1329055"/>
          </a:xfrm>
        </p:grpSpPr>
        <p:pic>
          <p:nvPicPr>
            <p:cNvPr id="50" name="图片 49" descr="图片5"/>
            <p:cNvPicPr>
              <a:picLocks noChangeAspect="1"/>
            </p:cNvPicPr>
            <p:nvPr/>
          </p:nvPicPr>
          <p:blipFill>
            <a:blip r:embed="rId5"/>
            <a:stretch>
              <a:fillRect/>
            </a:stretch>
          </p:blipFill>
          <p:spPr>
            <a:xfrm>
              <a:off x="-17876" y="-3175"/>
              <a:ext cx="1820513" cy="1329055"/>
            </a:xfrm>
            <a:prstGeom prst="rect">
              <a:avLst/>
            </a:prstGeom>
          </p:spPr>
        </p:pic>
        <p:cxnSp>
          <p:nvCxnSpPr>
            <p:cNvPr id="44" name="直接连接符 43"/>
            <p:cNvCxnSpPr/>
            <p:nvPr/>
          </p:nvCxnSpPr>
          <p:spPr>
            <a:xfrm>
              <a:off x="1761793" y="779562"/>
              <a:ext cx="9902825" cy="5715"/>
            </a:xfrm>
            <a:prstGeom prst="line">
              <a:avLst/>
            </a:prstGeom>
            <a:ln w="38100">
              <a:gradFill flip="none" rotWithShape="1">
                <a:gsLst>
                  <a:gs pos="0">
                    <a:schemeClr val="accent1">
                      <a:lumMod val="5000"/>
                      <a:lumOff val="95000"/>
                    </a:schemeClr>
                  </a:gs>
                  <a:gs pos="100000">
                    <a:schemeClr val="tx1"/>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custDataLst>
                <p:tags r:id="rId1"/>
              </p:custDataLst>
            </p:nvPr>
          </p:nvGrpSpPr>
          <p:grpSpPr>
            <a:xfrm>
              <a:off x="1945927" y="238435"/>
              <a:ext cx="7557748" cy="528727"/>
              <a:chOff x="1896519" y="2378199"/>
              <a:chExt cx="5581421" cy="497820"/>
            </a:xfrm>
            <a:solidFill>
              <a:srgbClr val="66FF33"/>
            </a:solidFill>
          </p:grpSpPr>
          <p:sp>
            <p:nvSpPr>
              <p:cNvPr id="46" name="任意多边形 45"/>
              <p:cNvSpPr/>
              <p:nvPr/>
            </p:nvSpPr>
            <p:spPr>
              <a:xfrm>
                <a:off x="1896519" y="2378199"/>
                <a:ext cx="567267" cy="497820"/>
              </a:xfrm>
              <a:custGeom>
                <a:avLst/>
                <a:gdLst>
                  <a:gd name="connsiteX0" fmla="*/ 40745 w 567267"/>
                  <a:gd name="connsiteY0" fmla="*/ 70642 h 567265"/>
                  <a:gd name="connsiteX1" fmla="*/ 40745 w 567267"/>
                  <a:gd name="connsiteY1" fmla="*/ 496622 h 567265"/>
                  <a:gd name="connsiteX2" fmla="*/ 496624 w 567267"/>
                  <a:gd name="connsiteY2" fmla="*/ 283633 h 567265"/>
                  <a:gd name="connsiteX3" fmla="*/ 0 w 567267"/>
                  <a:gd name="connsiteY3" fmla="*/ 0 h 567265"/>
                  <a:gd name="connsiteX4" fmla="*/ 567267 w 567267"/>
                  <a:gd name="connsiteY4" fmla="*/ 283633 h 567265"/>
                  <a:gd name="connsiteX5" fmla="*/ 0 w 567267"/>
                  <a:gd name="connsiteY5" fmla="*/ 567265 h 56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267" h="567265">
                    <a:moveTo>
                      <a:pt x="40745" y="70642"/>
                    </a:moveTo>
                    <a:lnTo>
                      <a:pt x="40745" y="496622"/>
                    </a:lnTo>
                    <a:lnTo>
                      <a:pt x="496624" y="283633"/>
                    </a:lnTo>
                    <a:close/>
                    <a:moveTo>
                      <a:pt x="0" y="0"/>
                    </a:moveTo>
                    <a:lnTo>
                      <a:pt x="567267" y="283633"/>
                    </a:lnTo>
                    <a:lnTo>
                      <a:pt x="0" y="567265"/>
                    </a:lnTo>
                    <a:close/>
                  </a:path>
                </a:pathLst>
              </a:custGeom>
              <a:solidFill>
                <a:srgbClr val="FF99FF"/>
              </a:solidFill>
            </p:spPr>
            <p:txBody>
              <a:bodyPr lIns="54000" anchor="ctr">
                <a:normAutofit/>
              </a:bodyPr>
              <a:lstStyle/>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200" b="1" i="0" u="none" strike="noStrike" kern="1200" cap="none" spc="0" normalizeH="0" baseline="0" noProof="1" smtClean="0">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rPr>
                  <a:t>2</a:t>
                </a:r>
                <a:endParaRPr kumimoji="0" lang="zh-CN" altLang="en-US" sz="2200" b="1" i="0" u="none" strike="noStrike" kern="1200" cap="none" spc="0" normalizeH="0" baseline="0" noProof="1">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endParaRPr>
              </a:p>
            </p:txBody>
          </p:sp>
          <p:sp>
            <p:nvSpPr>
              <p:cNvPr id="47" name="任意多边形 46"/>
              <p:cNvSpPr/>
              <p:nvPr/>
            </p:nvSpPr>
            <p:spPr>
              <a:xfrm>
                <a:off x="2290852" y="2378200"/>
                <a:ext cx="5187088" cy="455063"/>
              </a:xfrm>
              <a:custGeom>
                <a:avLst/>
                <a:gdLst>
                  <a:gd name="connsiteX0" fmla="*/ 0 w 4233333"/>
                  <a:gd name="connsiteY0" fmla="*/ 0 h 524933"/>
                  <a:gd name="connsiteX1" fmla="*/ 1185333 w 4233333"/>
                  <a:gd name="connsiteY1" fmla="*/ 0 h 524933"/>
                  <a:gd name="connsiteX2" fmla="*/ 3048000 w 4233333"/>
                  <a:gd name="connsiteY2" fmla="*/ 0 h 524933"/>
                  <a:gd name="connsiteX3" fmla="*/ 4233333 w 4233333"/>
                  <a:gd name="connsiteY3" fmla="*/ 0 h 524933"/>
                  <a:gd name="connsiteX4" fmla="*/ 4233333 w 4233333"/>
                  <a:gd name="connsiteY4" fmla="*/ 524933 h 524933"/>
                  <a:gd name="connsiteX5" fmla="*/ 3048000 w 4233333"/>
                  <a:gd name="connsiteY5" fmla="*/ 524933 h 524933"/>
                  <a:gd name="connsiteX6" fmla="*/ 1185333 w 4233333"/>
                  <a:gd name="connsiteY6" fmla="*/ 524933 h 524933"/>
                  <a:gd name="connsiteX7" fmla="*/ 0 w 4233333"/>
                  <a:gd name="connsiteY7" fmla="*/ 524933 h 524933"/>
                  <a:gd name="connsiteX8" fmla="*/ 0 w 4233333"/>
                  <a:gd name="connsiteY8" fmla="*/ 427348 h 524933"/>
                  <a:gd name="connsiteX9" fmla="*/ 329765 w 4233333"/>
                  <a:gd name="connsiteY9" fmla="*/ 262466 h 524933"/>
                  <a:gd name="connsiteX10" fmla="*/ 0 w 4233333"/>
                  <a:gd name="connsiteY10" fmla="*/ 97584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33333" h="524933">
                    <a:moveTo>
                      <a:pt x="0" y="0"/>
                    </a:moveTo>
                    <a:lnTo>
                      <a:pt x="1185333" y="0"/>
                    </a:lnTo>
                    <a:lnTo>
                      <a:pt x="3048000" y="0"/>
                    </a:lnTo>
                    <a:lnTo>
                      <a:pt x="4233333" y="0"/>
                    </a:lnTo>
                    <a:lnTo>
                      <a:pt x="4233333" y="524933"/>
                    </a:lnTo>
                    <a:lnTo>
                      <a:pt x="3048000" y="524933"/>
                    </a:lnTo>
                    <a:lnTo>
                      <a:pt x="1185333" y="524933"/>
                    </a:lnTo>
                    <a:lnTo>
                      <a:pt x="0" y="524933"/>
                    </a:lnTo>
                    <a:lnTo>
                      <a:pt x="0" y="427348"/>
                    </a:lnTo>
                    <a:lnTo>
                      <a:pt x="329765" y="262466"/>
                    </a:lnTo>
                    <a:lnTo>
                      <a:pt x="0" y="97584"/>
                    </a:lnTo>
                    <a:close/>
                  </a:path>
                </a:pathLst>
              </a:custGeom>
              <a:solidFill>
                <a:srgbClr val="FF99FF"/>
              </a:solidFill>
            </p:spPr>
            <p:txBody>
              <a:bodyPr lIns="360000" anchor="ctr">
                <a:normAutofit/>
              </a:bodyPr>
              <a:lstStyle/>
              <a:p>
                <a:pPr lvl="0" algn="just" fontAlgn="base">
                  <a:spcBef>
                    <a:spcPct val="0"/>
                  </a:spcBef>
                  <a:spcAft>
                    <a:spcPct val="0"/>
                  </a:spcAft>
                  <a:defRPr/>
                </a:pPr>
                <a:r>
                  <a:rPr kumimoji="0" lang="zh-CN" altLang="en-US" noProof="1" smtClean="0">
                    <a:latin typeface="Times New Roman" panose="02020603050405020304" pitchFamily="18" charset="0"/>
                    <a:sym typeface="Arial" panose="020B0604020202020204" pitchFamily="34" charset="0"/>
                  </a:rPr>
                  <a:t>工作</a:t>
                </a:r>
                <a:r>
                  <a:rPr kumimoji="0" lang="en-US" altLang="zh-CN" noProof="1" smtClean="0">
                    <a:latin typeface="Times New Roman" panose="02020603050405020304" pitchFamily="18" charset="0"/>
                    <a:sym typeface="Arial" panose="020B0604020202020204" pitchFamily="34" charset="0"/>
                  </a:rPr>
                  <a:t>1 —</a:t>
                </a:r>
                <a:r>
                  <a:rPr lang="zh-CN" altLang="en-US" noProof="1" smtClean="0">
                    <a:latin typeface="Times New Roman" panose="02020603050405020304" pitchFamily="18" charset="0"/>
                    <a:sym typeface="Arial" panose="020B0604020202020204" pitchFamily="34" charset="0"/>
                  </a:rPr>
                  <a:t>新型</a:t>
                </a:r>
                <a:r>
                  <a:rPr lang="zh-CN" altLang="en-US" noProof="1">
                    <a:latin typeface="Times New Roman" panose="02020603050405020304" pitchFamily="18" charset="0"/>
                    <a:sym typeface="Arial" panose="020B0604020202020204" pitchFamily="34" charset="0"/>
                  </a:rPr>
                  <a:t>分子编码的</a:t>
                </a:r>
                <a:r>
                  <a:rPr lang="zh-CN" altLang="en-US" noProof="1" smtClean="0">
                    <a:latin typeface="Times New Roman" panose="02020603050405020304" pitchFamily="18" charset="0"/>
                    <a:sym typeface="Arial" panose="020B0604020202020204" pitchFamily="34" charset="0"/>
                  </a:rPr>
                  <a:t>设计</a:t>
                </a:r>
                <a:endParaRPr lang="zh-CN" altLang="en-US" noProof="1">
                  <a:latin typeface="Times New Roman" panose="02020603050405020304" pitchFamily="18" charset="0"/>
                  <a:sym typeface="Arial" panose="020B0604020202020204" pitchFamily="34" charset="0"/>
                </a:endParaRPr>
              </a:p>
            </p:txBody>
          </p:sp>
        </p:grpSp>
      </p:grpSp>
      <p:pic>
        <p:nvPicPr>
          <p:cNvPr id="12" name="图片 11" descr="d6"/>
          <p:cNvPicPr/>
          <p:nvPr/>
        </p:nvPicPr>
        <p:blipFill>
          <a:blip r:embed="rId6">
            <a:extLst>
              <a:ext uri="{28A0092B-C50C-407E-A947-70E740481C1C}">
                <a14:useLocalDpi xmlns:a14="http://schemas.microsoft.com/office/drawing/2010/main" val="0"/>
              </a:ext>
            </a:extLst>
          </a:blip>
          <a:srcRect/>
          <a:stretch>
            <a:fillRect/>
          </a:stretch>
        </p:blipFill>
        <p:spPr>
          <a:xfrm>
            <a:off x="4716016" y="1628800"/>
            <a:ext cx="4427984" cy="5196160"/>
          </a:xfrm>
          <a:prstGeom prst="rect">
            <a:avLst/>
          </a:prstGeom>
          <a:noFill/>
          <a:ln>
            <a:noFill/>
          </a:ln>
        </p:spPr>
      </p:pic>
      <p:pic>
        <p:nvPicPr>
          <p:cNvPr id="13" name="图片 12" descr="Figure_3"/>
          <p:cNvPicPr/>
          <p:nvPr/>
        </p:nvPicPr>
        <p:blipFill>
          <a:blip r:embed="rId7" cstate="print">
            <a:extLst>
              <a:ext uri="{28A0092B-C50C-407E-A947-70E740481C1C}">
                <a14:useLocalDpi xmlns:a14="http://schemas.microsoft.com/office/drawing/2010/main" val="0"/>
              </a:ext>
            </a:extLst>
          </a:blip>
          <a:srcRect/>
          <a:stretch>
            <a:fillRect/>
          </a:stretch>
        </p:blipFill>
        <p:spPr>
          <a:xfrm>
            <a:off x="251520" y="4139520"/>
            <a:ext cx="4416181" cy="2718480"/>
          </a:xfrm>
          <a:prstGeom prst="rect">
            <a:avLst/>
          </a:prstGeom>
          <a:noFill/>
          <a:ln>
            <a:noFill/>
          </a:ln>
        </p:spPr>
      </p:pic>
      <p:sp>
        <p:nvSpPr>
          <p:cNvPr id="14" name="矩形 13"/>
          <p:cNvSpPr/>
          <p:nvPr/>
        </p:nvSpPr>
        <p:spPr>
          <a:xfrm>
            <a:off x="4667702" y="850008"/>
            <a:ext cx="4296786" cy="430887"/>
          </a:xfrm>
          <a:prstGeom prst="rect">
            <a:avLst/>
          </a:prstGeom>
        </p:spPr>
        <p:txBody>
          <a:bodyPr wrap="square">
            <a:spAutoFit/>
          </a:bodyPr>
          <a:lstStyle/>
          <a:p>
            <a:r>
              <a:rPr lang="en-US" altLang="zh-CN" sz="2200" dirty="0" smtClean="0">
                <a:latin typeface="Times New Roman" panose="02020603050405020304" pitchFamily="18" charset="0"/>
                <a:cs typeface="Times New Roman" panose="02020603050405020304" pitchFamily="18" charset="0"/>
              </a:rPr>
              <a:t>2.3 </a:t>
            </a:r>
            <a:r>
              <a:rPr lang="zh-CN" altLang="en-US" sz="2200" dirty="0" smtClean="0">
                <a:latin typeface="Times New Roman" panose="02020603050405020304" pitchFamily="18" charset="0"/>
                <a:cs typeface="Times New Roman" panose="02020603050405020304" pitchFamily="18" charset="0"/>
              </a:rPr>
              <a:t>分子编码矩阵算法结果示例</a:t>
            </a:r>
            <a:endParaRPr lang="zh-CN" alt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51779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3407" y="-3174"/>
            <a:ext cx="8761871" cy="1329055"/>
            <a:chOff x="-17876" y="-3175"/>
            <a:chExt cx="11682494" cy="1329055"/>
          </a:xfrm>
        </p:grpSpPr>
        <p:pic>
          <p:nvPicPr>
            <p:cNvPr id="50" name="图片 49" descr="图片5"/>
            <p:cNvPicPr>
              <a:picLocks noChangeAspect="1"/>
            </p:cNvPicPr>
            <p:nvPr/>
          </p:nvPicPr>
          <p:blipFill>
            <a:blip r:embed="rId4"/>
            <a:stretch>
              <a:fillRect/>
            </a:stretch>
          </p:blipFill>
          <p:spPr>
            <a:xfrm>
              <a:off x="-17876" y="-3175"/>
              <a:ext cx="1820513" cy="1329055"/>
            </a:xfrm>
            <a:prstGeom prst="rect">
              <a:avLst/>
            </a:prstGeom>
          </p:spPr>
        </p:pic>
        <p:cxnSp>
          <p:nvCxnSpPr>
            <p:cNvPr id="44" name="直接连接符 43"/>
            <p:cNvCxnSpPr/>
            <p:nvPr/>
          </p:nvCxnSpPr>
          <p:spPr>
            <a:xfrm>
              <a:off x="1761793" y="779562"/>
              <a:ext cx="9902825" cy="5715"/>
            </a:xfrm>
            <a:prstGeom prst="line">
              <a:avLst/>
            </a:prstGeom>
            <a:ln w="38100">
              <a:gradFill flip="none" rotWithShape="1">
                <a:gsLst>
                  <a:gs pos="0">
                    <a:schemeClr val="accent1">
                      <a:lumMod val="5000"/>
                      <a:lumOff val="95000"/>
                    </a:schemeClr>
                  </a:gs>
                  <a:gs pos="100000">
                    <a:schemeClr val="tx1"/>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custDataLst>
                <p:tags r:id="rId1"/>
              </p:custDataLst>
            </p:nvPr>
          </p:nvGrpSpPr>
          <p:grpSpPr>
            <a:xfrm>
              <a:off x="1945927" y="238435"/>
              <a:ext cx="7557748" cy="528727"/>
              <a:chOff x="1896519" y="2378199"/>
              <a:chExt cx="5581421" cy="497820"/>
            </a:xfrm>
            <a:solidFill>
              <a:srgbClr val="66FF33"/>
            </a:solidFill>
          </p:grpSpPr>
          <p:sp>
            <p:nvSpPr>
              <p:cNvPr id="46" name="任意多边形 45"/>
              <p:cNvSpPr/>
              <p:nvPr/>
            </p:nvSpPr>
            <p:spPr>
              <a:xfrm>
                <a:off x="1896519" y="2378199"/>
                <a:ext cx="567267" cy="497820"/>
              </a:xfrm>
              <a:custGeom>
                <a:avLst/>
                <a:gdLst>
                  <a:gd name="connsiteX0" fmla="*/ 40745 w 567267"/>
                  <a:gd name="connsiteY0" fmla="*/ 70642 h 567265"/>
                  <a:gd name="connsiteX1" fmla="*/ 40745 w 567267"/>
                  <a:gd name="connsiteY1" fmla="*/ 496622 h 567265"/>
                  <a:gd name="connsiteX2" fmla="*/ 496624 w 567267"/>
                  <a:gd name="connsiteY2" fmla="*/ 283633 h 567265"/>
                  <a:gd name="connsiteX3" fmla="*/ 0 w 567267"/>
                  <a:gd name="connsiteY3" fmla="*/ 0 h 567265"/>
                  <a:gd name="connsiteX4" fmla="*/ 567267 w 567267"/>
                  <a:gd name="connsiteY4" fmla="*/ 283633 h 567265"/>
                  <a:gd name="connsiteX5" fmla="*/ 0 w 567267"/>
                  <a:gd name="connsiteY5" fmla="*/ 567265 h 56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267" h="567265">
                    <a:moveTo>
                      <a:pt x="40745" y="70642"/>
                    </a:moveTo>
                    <a:lnTo>
                      <a:pt x="40745" y="496622"/>
                    </a:lnTo>
                    <a:lnTo>
                      <a:pt x="496624" y="283633"/>
                    </a:lnTo>
                    <a:close/>
                    <a:moveTo>
                      <a:pt x="0" y="0"/>
                    </a:moveTo>
                    <a:lnTo>
                      <a:pt x="567267" y="283633"/>
                    </a:lnTo>
                    <a:lnTo>
                      <a:pt x="0" y="567265"/>
                    </a:lnTo>
                    <a:close/>
                  </a:path>
                </a:pathLst>
              </a:custGeom>
              <a:solidFill>
                <a:srgbClr val="FF99FF"/>
              </a:solidFill>
            </p:spPr>
            <p:txBody>
              <a:bodyPr lIns="54000" anchor="ctr">
                <a:normAutofit/>
              </a:bodyPr>
              <a:lstStyle/>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200" b="1" i="0" u="none" strike="noStrike" kern="1200" cap="none" spc="0" normalizeH="0" baseline="0" noProof="1" smtClean="0">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rPr>
                  <a:t>2</a:t>
                </a:r>
                <a:endParaRPr kumimoji="0" lang="zh-CN" altLang="en-US" sz="2200" b="1" i="0" u="none" strike="noStrike" kern="1200" cap="none" spc="0" normalizeH="0" baseline="0" noProof="1">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endParaRPr>
              </a:p>
            </p:txBody>
          </p:sp>
          <p:sp>
            <p:nvSpPr>
              <p:cNvPr id="47" name="任意多边形 46"/>
              <p:cNvSpPr/>
              <p:nvPr/>
            </p:nvSpPr>
            <p:spPr>
              <a:xfrm>
                <a:off x="2290852" y="2378200"/>
                <a:ext cx="5187088" cy="455063"/>
              </a:xfrm>
              <a:custGeom>
                <a:avLst/>
                <a:gdLst>
                  <a:gd name="connsiteX0" fmla="*/ 0 w 4233333"/>
                  <a:gd name="connsiteY0" fmla="*/ 0 h 524933"/>
                  <a:gd name="connsiteX1" fmla="*/ 1185333 w 4233333"/>
                  <a:gd name="connsiteY1" fmla="*/ 0 h 524933"/>
                  <a:gd name="connsiteX2" fmla="*/ 3048000 w 4233333"/>
                  <a:gd name="connsiteY2" fmla="*/ 0 h 524933"/>
                  <a:gd name="connsiteX3" fmla="*/ 4233333 w 4233333"/>
                  <a:gd name="connsiteY3" fmla="*/ 0 h 524933"/>
                  <a:gd name="connsiteX4" fmla="*/ 4233333 w 4233333"/>
                  <a:gd name="connsiteY4" fmla="*/ 524933 h 524933"/>
                  <a:gd name="connsiteX5" fmla="*/ 3048000 w 4233333"/>
                  <a:gd name="connsiteY5" fmla="*/ 524933 h 524933"/>
                  <a:gd name="connsiteX6" fmla="*/ 1185333 w 4233333"/>
                  <a:gd name="connsiteY6" fmla="*/ 524933 h 524933"/>
                  <a:gd name="connsiteX7" fmla="*/ 0 w 4233333"/>
                  <a:gd name="connsiteY7" fmla="*/ 524933 h 524933"/>
                  <a:gd name="connsiteX8" fmla="*/ 0 w 4233333"/>
                  <a:gd name="connsiteY8" fmla="*/ 427348 h 524933"/>
                  <a:gd name="connsiteX9" fmla="*/ 329765 w 4233333"/>
                  <a:gd name="connsiteY9" fmla="*/ 262466 h 524933"/>
                  <a:gd name="connsiteX10" fmla="*/ 0 w 4233333"/>
                  <a:gd name="connsiteY10" fmla="*/ 97584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33333" h="524933">
                    <a:moveTo>
                      <a:pt x="0" y="0"/>
                    </a:moveTo>
                    <a:lnTo>
                      <a:pt x="1185333" y="0"/>
                    </a:lnTo>
                    <a:lnTo>
                      <a:pt x="3048000" y="0"/>
                    </a:lnTo>
                    <a:lnTo>
                      <a:pt x="4233333" y="0"/>
                    </a:lnTo>
                    <a:lnTo>
                      <a:pt x="4233333" y="524933"/>
                    </a:lnTo>
                    <a:lnTo>
                      <a:pt x="3048000" y="524933"/>
                    </a:lnTo>
                    <a:lnTo>
                      <a:pt x="1185333" y="524933"/>
                    </a:lnTo>
                    <a:lnTo>
                      <a:pt x="0" y="524933"/>
                    </a:lnTo>
                    <a:lnTo>
                      <a:pt x="0" y="427348"/>
                    </a:lnTo>
                    <a:lnTo>
                      <a:pt x="329765" y="262466"/>
                    </a:lnTo>
                    <a:lnTo>
                      <a:pt x="0" y="97584"/>
                    </a:lnTo>
                    <a:close/>
                  </a:path>
                </a:pathLst>
              </a:custGeom>
              <a:solidFill>
                <a:srgbClr val="FF99FF"/>
              </a:solidFill>
            </p:spPr>
            <p:txBody>
              <a:bodyPr lIns="360000" anchor="ctr">
                <a:normAutofit/>
              </a:bodyPr>
              <a:lstStyle/>
              <a:p>
                <a:pPr lvl="0" algn="just" fontAlgn="base">
                  <a:spcBef>
                    <a:spcPct val="0"/>
                  </a:spcBef>
                  <a:spcAft>
                    <a:spcPct val="0"/>
                  </a:spcAft>
                  <a:defRPr/>
                </a:pPr>
                <a:r>
                  <a:rPr kumimoji="0" lang="zh-CN" altLang="en-US" noProof="1" smtClean="0">
                    <a:latin typeface="Times New Roman" panose="02020603050405020304" pitchFamily="18" charset="0"/>
                    <a:sym typeface="Arial" panose="020B0604020202020204" pitchFamily="34" charset="0"/>
                  </a:rPr>
                  <a:t>工作</a:t>
                </a:r>
                <a:r>
                  <a:rPr kumimoji="0" lang="en-US" altLang="zh-CN" noProof="1" smtClean="0">
                    <a:latin typeface="Times New Roman" panose="02020603050405020304" pitchFamily="18" charset="0"/>
                    <a:sym typeface="Arial" panose="020B0604020202020204" pitchFamily="34" charset="0"/>
                  </a:rPr>
                  <a:t>1 —</a:t>
                </a:r>
                <a:r>
                  <a:rPr lang="zh-CN" altLang="en-US" noProof="1" smtClean="0">
                    <a:latin typeface="Times New Roman" panose="02020603050405020304" pitchFamily="18" charset="0"/>
                    <a:sym typeface="Arial" panose="020B0604020202020204" pitchFamily="34" charset="0"/>
                  </a:rPr>
                  <a:t>新型</a:t>
                </a:r>
                <a:r>
                  <a:rPr lang="zh-CN" altLang="en-US" noProof="1">
                    <a:latin typeface="Times New Roman" panose="02020603050405020304" pitchFamily="18" charset="0"/>
                    <a:sym typeface="Arial" panose="020B0604020202020204" pitchFamily="34" charset="0"/>
                  </a:rPr>
                  <a:t>分子编码的</a:t>
                </a:r>
                <a:r>
                  <a:rPr lang="zh-CN" altLang="en-US" noProof="1" smtClean="0">
                    <a:latin typeface="Times New Roman" panose="02020603050405020304" pitchFamily="18" charset="0"/>
                    <a:sym typeface="Arial" panose="020B0604020202020204" pitchFamily="34" charset="0"/>
                  </a:rPr>
                  <a:t>设计</a:t>
                </a:r>
                <a:endParaRPr lang="zh-CN" altLang="en-US" noProof="1">
                  <a:latin typeface="Times New Roman" panose="02020603050405020304" pitchFamily="18" charset="0"/>
                  <a:sym typeface="Arial" panose="020B0604020202020204" pitchFamily="34" charset="0"/>
                </a:endParaRPr>
              </a:p>
            </p:txBody>
          </p:sp>
        </p:grpSp>
      </p:grpSp>
      <p:pic>
        <p:nvPicPr>
          <p:cNvPr id="14" name="Picture 2" descr="encod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1600" y="1196752"/>
            <a:ext cx="7865764" cy="5184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796136" y="836712"/>
            <a:ext cx="2232248" cy="369332"/>
          </a:xfrm>
          <a:prstGeom prst="rect">
            <a:avLst/>
          </a:prstGeom>
          <a:noFill/>
        </p:spPr>
        <p:txBody>
          <a:bodyPr wrap="square" rtlCol="0">
            <a:spAutoFit/>
          </a:bodyPr>
          <a:lstStyle/>
          <a:p>
            <a:r>
              <a:rPr lang="en-US" altLang="zh-CN" dirty="0" smtClean="0"/>
              <a:t>ZINC250K </a:t>
            </a:r>
            <a:r>
              <a:rPr lang="zh-CN" altLang="en-US" dirty="0" smtClean="0"/>
              <a:t>数据库</a:t>
            </a:r>
            <a:endParaRPr lang="zh-CN" altLang="en-US" dirty="0"/>
          </a:p>
        </p:txBody>
      </p:sp>
      <p:sp>
        <p:nvSpPr>
          <p:cNvPr id="15" name="矩形 14"/>
          <p:cNvSpPr/>
          <p:nvPr/>
        </p:nvSpPr>
        <p:spPr>
          <a:xfrm>
            <a:off x="455644" y="5746030"/>
            <a:ext cx="3828324" cy="923330"/>
          </a:xfrm>
          <a:prstGeom prst="rect">
            <a:avLst/>
          </a:prstGeom>
        </p:spPr>
        <p:txBody>
          <a:bodyPr wrap="square">
            <a:spAutoFit/>
          </a:bodyPr>
          <a:lstStyle/>
          <a:p>
            <a:r>
              <a:rPr lang="zh-CN" altLang="en-US" dirty="0" smtClean="0"/>
              <a:t>电中性分子个数：</a:t>
            </a:r>
            <a:r>
              <a:rPr lang="en-US" altLang="zh-CN" dirty="0" smtClean="0"/>
              <a:t>141304</a:t>
            </a:r>
          </a:p>
          <a:p>
            <a:r>
              <a:rPr lang="zh-CN" altLang="en-US" dirty="0" smtClean="0"/>
              <a:t>拆分出的矩阵总数： </a:t>
            </a:r>
            <a:r>
              <a:rPr lang="en-US" altLang="zh-CN" dirty="0" smtClean="0"/>
              <a:t>1990825</a:t>
            </a:r>
          </a:p>
          <a:p>
            <a:r>
              <a:rPr lang="zh-CN" altLang="en-US" dirty="0" smtClean="0"/>
              <a:t>去重后的矩阵种类： </a:t>
            </a:r>
            <a:r>
              <a:rPr lang="en-US" altLang="zh-CN" dirty="0" smtClean="0"/>
              <a:t>27680</a:t>
            </a:r>
            <a:endParaRPr lang="zh-CN" altLang="en-US" dirty="0"/>
          </a:p>
        </p:txBody>
      </p:sp>
      <p:sp>
        <p:nvSpPr>
          <p:cNvPr id="16" name="矩形 15"/>
          <p:cNvSpPr/>
          <p:nvPr/>
        </p:nvSpPr>
        <p:spPr>
          <a:xfrm>
            <a:off x="1306029" y="836712"/>
            <a:ext cx="4296786" cy="430887"/>
          </a:xfrm>
          <a:prstGeom prst="rect">
            <a:avLst/>
          </a:prstGeom>
        </p:spPr>
        <p:txBody>
          <a:bodyPr wrap="square">
            <a:spAutoFit/>
          </a:bodyPr>
          <a:lstStyle/>
          <a:p>
            <a:r>
              <a:rPr lang="en-US" altLang="zh-CN" sz="2200" dirty="0" smtClean="0">
                <a:latin typeface="Times New Roman" panose="02020603050405020304" pitchFamily="18" charset="0"/>
                <a:cs typeface="Times New Roman" panose="02020603050405020304" pitchFamily="18" charset="0"/>
              </a:rPr>
              <a:t>2.4 </a:t>
            </a:r>
            <a:r>
              <a:rPr lang="zh-CN" altLang="en-US" sz="2200" dirty="0" smtClean="0">
                <a:latin typeface="Times New Roman" panose="02020603050405020304" pitchFamily="18" charset="0"/>
                <a:cs typeface="Times New Roman" panose="02020603050405020304" pitchFamily="18" charset="0"/>
              </a:rPr>
              <a:t>分子编码为数值</a:t>
            </a:r>
            <a:endParaRPr lang="zh-CN" alt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48010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3407" y="-3174"/>
            <a:ext cx="8761871" cy="1329055"/>
            <a:chOff x="-17876" y="-3175"/>
            <a:chExt cx="11682494" cy="1329055"/>
          </a:xfrm>
        </p:grpSpPr>
        <p:pic>
          <p:nvPicPr>
            <p:cNvPr id="50" name="图片 49" descr="图片5"/>
            <p:cNvPicPr>
              <a:picLocks noChangeAspect="1"/>
            </p:cNvPicPr>
            <p:nvPr/>
          </p:nvPicPr>
          <p:blipFill>
            <a:blip r:embed="rId4"/>
            <a:stretch>
              <a:fillRect/>
            </a:stretch>
          </p:blipFill>
          <p:spPr>
            <a:xfrm>
              <a:off x="-17876" y="-3175"/>
              <a:ext cx="1820513" cy="1329055"/>
            </a:xfrm>
            <a:prstGeom prst="rect">
              <a:avLst/>
            </a:prstGeom>
          </p:spPr>
        </p:pic>
        <p:cxnSp>
          <p:nvCxnSpPr>
            <p:cNvPr id="44" name="直接连接符 43"/>
            <p:cNvCxnSpPr/>
            <p:nvPr/>
          </p:nvCxnSpPr>
          <p:spPr>
            <a:xfrm>
              <a:off x="1761793" y="779562"/>
              <a:ext cx="9902825" cy="5715"/>
            </a:xfrm>
            <a:prstGeom prst="line">
              <a:avLst/>
            </a:prstGeom>
            <a:ln w="38100">
              <a:gradFill flip="none" rotWithShape="1">
                <a:gsLst>
                  <a:gs pos="0">
                    <a:schemeClr val="accent1">
                      <a:lumMod val="5000"/>
                      <a:lumOff val="95000"/>
                    </a:schemeClr>
                  </a:gs>
                  <a:gs pos="100000">
                    <a:schemeClr val="tx1"/>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custDataLst>
                <p:tags r:id="rId1"/>
              </p:custDataLst>
            </p:nvPr>
          </p:nvGrpSpPr>
          <p:grpSpPr>
            <a:xfrm>
              <a:off x="1945927" y="238435"/>
              <a:ext cx="7557748" cy="528727"/>
              <a:chOff x="1896519" y="2378199"/>
              <a:chExt cx="5581421" cy="497820"/>
            </a:xfrm>
            <a:solidFill>
              <a:srgbClr val="66FF33"/>
            </a:solidFill>
          </p:grpSpPr>
          <p:sp>
            <p:nvSpPr>
              <p:cNvPr id="46" name="任意多边形 45"/>
              <p:cNvSpPr/>
              <p:nvPr/>
            </p:nvSpPr>
            <p:spPr>
              <a:xfrm>
                <a:off x="1896519" y="2378199"/>
                <a:ext cx="567267" cy="497820"/>
              </a:xfrm>
              <a:custGeom>
                <a:avLst/>
                <a:gdLst>
                  <a:gd name="connsiteX0" fmla="*/ 40745 w 567267"/>
                  <a:gd name="connsiteY0" fmla="*/ 70642 h 567265"/>
                  <a:gd name="connsiteX1" fmla="*/ 40745 w 567267"/>
                  <a:gd name="connsiteY1" fmla="*/ 496622 h 567265"/>
                  <a:gd name="connsiteX2" fmla="*/ 496624 w 567267"/>
                  <a:gd name="connsiteY2" fmla="*/ 283633 h 567265"/>
                  <a:gd name="connsiteX3" fmla="*/ 0 w 567267"/>
                  <a:gd name="connsiteY3" fmla="*/ 0 h 567265"/>
                  <a:gd name="connsiteX4" fmla="*/ 567267 w 567267"/>
                  <a:gd name="connsiteY4" fmla="*/ 283633 h 567265"/>
                  <a:gd name="connsiteX5" fmla="*/ 0 w 567267"/>
                  <a:gd name="connsiteY5" fmla="*/ 567265 h 56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267" h="567265">
                    <a:moveTo>
                      <a:pt x="40745" y="70642"/>
                    </a:moveTo>
                    <a:lnTo>
                      <a:pt x="40745" y="496622"/>
                    </a:lnTo>
                    <a:lnTo>
                      <a:pt x="496624" y="283633"/>
                    </a:lnTo>
                    <a:close/>
                    <a:moveTo>
                      <a:pt x="0" y="0"/>
                    </a:moveTo>
                    <a:lnTo>
                      <a:pt x="567267" y="283633"/>
                    </a:lnTo>
                    <a:lnTo>
                      <a:pt x="0" y="567265"/>
                    </a:lnTo>
                    <a:close/>
                  </a:path>
                </a:pathLst>
              </a:custGeom>
              <a:solidFill>
                <a:srgbClr val="FF99FF"/>
              </a:solidFill>
            </p:spPr>
            <p:txBody>
              <a:bodyPr lIns="54000" anchor="ctr">
                <a:normAutofit/>
              </a:bodyPr>
              <a:lstStyle/>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200" b="1" i="0" u="none" strike="noStrike" kern="1200" cap="none" spc="0" normalizeH="0" baseline="0" noProof="1" smtClean="0">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rPr>
                  <a:t>2</a:t>
                </a:r>
                <a:endParaRPr kumimoji="0" lang="zh-CN" altLang="en-US" sz="2200" b="1" i="0" u="none" strike="noStrike" kern="1200" cap="none" spc="0" normalizeH="0" baseline="0" noProof="1">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endParaRPr>
              </a:p>
            </p:txBody>
          </p:sp>
          <p:sp>
            <p:nvSpPr>
              <p:cNvPr id="47" name="任意多边形 46"/>
              <p:cNvSpPr/>
              <p:nvPr/>
            </p:nvSpPr>
            <p:spPr>
              <a:xfrm>
                <a:off x="2290852" y="2378200"/>
                <a:ext cx="5187088" cy="455063"/>
              </a:xfrm>
              <a:custGeom>
                <a:avLst/>
                <a:gdLst>
                  <a:gd name="connsiteX0" fmla="*/ 0 w 4233333"/>
                  <a:gd name="connsiteY0" fmla="*/ 0 h 524933"/>
                  <a:gd name="connsiteX1" fmla="*/ 1185333 w 4233333"/>
                  <a:gd name="connsiteY1" fmla="*/ 0 h 524933"/>
                  <a:gd name="connsiteX2" fmla="*/ 3048000 w 4233333"/>
                  <a:gd name="connsiteY2" fmla="*/ 0 h 524933"/>
                  <a:gd name="connsiteX3" fmla="*/ 4233333 w 4233333"/>
                  <a:gd name="connsiteY3" fmla="*/ 0 h 524933"/>
                  <a:gd name="connsiteX4" fmla="*/ 4233333 w 4233333"/>
                  <a:gd name="connsiteY4" fmla="*/ 524933 h 524933"/>
                  <a:gd name="connsiteX5" fmla="*/ 3048000 w 4233333"/>
                  <a:gd name="connsiteY5" fmla="*/ 524933 h 524933"/>
                  <a:gd name="connsiteX6" fmla="*/ 1185333 w 4233333"/>
                  <a:gd name="connsiteY6" fmla="*/ 524933 h 524933"/>
                  <a:gd name="connsiteX7" fmla="*/ 0 w 4233333"/>
                  <a:gd name="connsiteY7" fmla="*/ 524933 h 524933"/>
                  <a:gd name="connsiteX8" fmla="*/ 0 w 4233333"/>
                  <a:gd name="connsiteY8" fmla="*/ 427348 h 524933"/>
                  <a:gd name="connsiteX9" fmla="*/ 329765 w 4233333"/>
                  <a:gd name="connsiteY9" fmla="*/ 262466 h 524933"/>
                  <a:gd name="connsiteX10" fmla="*/ 0 w 4233333"/>
                  <a:gd name="connsiteY10" fmla="*/ 97584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33333" h="524933">
                    <a:moveTo>
                      <a:pt x="0" y="0"/>
                    </a:moveTo>
                    <a:lnTo>
                      <a:pt x="1185333" y="0"/>
                    </a:lnTo>
                    <a:lnTo>
                      <a:pt x="3048000" y="0"/>
                    </a:lnTo>
                    <a:lnTo>
                      <a:pt x="4233333" y="0"/>
                    </a:lnTo>
                    <a:lnTo>
                      <a:pt x="4233333" y="524933"/>
                    </a:lnTo>
                    <a:lnTo>
                      <a:pt x="3048000" y="524933"/>
                    </a:lnTo>
                    <a:lnTo>
                      <a:pt x="1185333" y="524933"/>
                    </a:lnTo>
                    <a:lnTo>
                      <a:pt x="0" y="524933"/>
                    </a:lnTo>
                    <a:lnTo>
                      <a:pt x="0" y="427348"/>
                    </a:lnTo>
                    <a:lnTo>
                      <a:pt x="329765" y="262466"/>
                    </a:lnTo>
                    <a:lnTo>
                      <a:pt x="0" y="97584"/>
                    </a:lnTo>
                    <a:close/>
                  </a:path>
                </a:pathLst>
              </a:custGeom>
              <a:solidFill>
                <a:srgbClr val="FF99FF"/>
              </a:solidFill>
            </p:spPr>
            <p:txBody>
              <a:bodyPr lIns="360000" anchor="ctr">
                <a:normAutofit/>
              </a:bodyPr>
              <a:lstStyle/>
              <a:p>
                <a:pPr lvl="0" algn="just" fontAlgn="base">
                  <a:spcBef>
                    <a:spcPct val="0"/>
                  </a:spcBef>
                  <a:spcAft>
                    <a:spcPct val="0"/>
                  </a:spcAft>
                  <a:defRPr/>
                </a:pPr>
                <a:r>
                  <a:rPr kumimoji="0" lang="zh-CN" altLang="en-US" noProof="1" smtClean="0">
                    <a:latin typeface="Times New Roman" panose="02020603050405020304" pitchFamily="18" charset="0"/>
                    <a:sym typeface="Arial" panose="020B0604020202020204" pitchFamily="34" charset="0"/>
                  </a:rPr>
                  <a:t>工作</a:t>
                </a:r>
                <a:r>
                  <a:rPr kumimoji="0" lang="en-US" altLang="zh-CN" noProof="1" smtClean="0">
                    <a:latin typeface="Times New Roman" panose="02020603050405020304" pitchFamily="18" charset="0"/>
                    <a:sym typeface="Arial" panose="020B0604020202020204" pitchFamily="34" charset="0"/>
                  </a:rPr>
                  <a:t>1 —</a:t>
                </a:r>
                <a:r>
                  <a:rPr lang="zh-CN" altLang="en-US" noProof="1" smtClean="0">
                    <a:latin typeface="Times New Roman" panose="02020603050405020304" pitchFamily="18" charset="0"/>
                    <a:sym typeface="Arial" panose="020B0604020202020204" pitchFamily="34" charset="0"/>
                  </a:rPr>
                  <a:t>新型</a:t>
                </a:r>
                <a:r>
                  <a:rPr lang="zh-CN" altLang="en-US" noProof="1">
                    <a:latin typeface="Times New Roman" panose="02020603050405020304" pitchFamily="18" charset="0"/>
                    <a:sym typeface="Arial" panose="020B0604020202020204" pitchFamily="34" charset="0"/>
                  </a:rPr>
                  <a:t>分子编码的</a:t>
                </a:r>
                <a:r>
                  <a:rPr lang="zh-CN" altLang="en-US" noProof="1" smtClean="0">
                    <a:latin typeface="Times New Roman" panose="02020603050405020304" pitchFamily="18" charset="0"/>
                    <a:sym typeface="Arial" panose="020B0604020202020204" pitchFamily="34" charset="0"/>
                  </a:rPr>
                  <a:t>设计</a:t>
                </a:r>
                <a:endParaRPr lang="zh-CN" altLang="en-US" noProof="1">
                  <a:latin typeface="Times New Roman" panose="02020603050405020304" pitchFamily="18" charset="0"/>
                  <a:sym typeface="Arial" panose="020B0604020202020204" pitchFamily="34" charset="0"/>
                </a:endParaRPr>
              </a:p>
            </p:txBody>
          </p:sp>
        </p:grpSp>
      </p:grpSp>
      <p:pic>
        <p:nvPicPr>
          <p:cNvPr id="11" name="图片 10" descr="Figure_1"/>
          <p:cNvPicPr/>
          <p:nvPr/>
        </p:nvPicPr>
        <p:blipFill>
          <a:blip r:embed="rId5">
            <a:extLst>
              <a:ext uri="{28A0092B-C50C-407E-A947-70E740481C1C}">
                <a14:useLocalDpi xmlns:a14="http://schemas.microsoft.com/office/drawing/2010/main" val="0"/>
              </a:ext>
            </a:extLst>
          </a:blip>
          <a:srcRect/>
          <a:stretch>
            <a:fillRect/>
          </a:stretch>
        </p:blipFill>
        <p:spPr>
          <a:xfrm>
            <a:off x="4507508" y="2022012"/>
            <a:ext cx="4528988" cy="3175601"/>
          </a:xfrm>
          <a:prstGeom prst="rect">
            <a:avLst/>
          </a:prstGeom>
          <a:noFill/>
          <a:ln>
            <a:noFill/>
          </a:ln>
        </p:spPr>
      </p:pic>
      <p:pic>
        <p:nvPicPr>
          <p:cNvPr id="12" name="Picture 2" descr="encod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5014" y="2334495"/>
            <a:ext cx="3976617" cy="2621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2"/>
          <p:cNvSpPr/>
          <p:nvPr/>
        </p:nvSpPr>
        <p:spPr>
          <a:xfrm>
            <a:off x="1306029" y="836712"/>
            <a:ext cx="4296786" cy="769441"/>
          </a:xfrm>
          <a:prstGeom prst="rect">
            <a:avLst/>
          </a:prstGeom>
        </p:spPr>
        <p:txBody>
          <a:bodyPr wrap="square">
            <a:spAutoFit/>
          </a:bodyPr>
          <a:lstStyle/>
          <a:p>
            <a:r>
              <a:rPr lang="en-US" altLang="zh-CN" sz="2200" dirty="0" smtClean="0">
                <a:latin typeface="Times New Roman" panose="02020603050405020304" pitchFamily="18" charset="0"/>
                <a:cs typeface="Times New Roman" panose="02020603050405020304" pitchFamily="18" charset="0"/>
              </a:rPr>
              <a:t>2.4 </a:t>
            </a:r>
            <a:r>
              <a:rPr lang="zh-CN" altLang="en-US" sz="2200" dirty="0" smtClean="0">
                <a:latin typeface="Times New Roman" panose="02020603050405020304" pitchFamily="18" charset="0"/>
                <a:cs typeface="Times New Roman" panose="02020603050405020304" pitchFamily="18" charset="0"/>
              </a:rPr>
              <a:t>分子编码作为基本构造单元的频率统计</a:t>
            </a:r>
            <a:endParaRPr lang="zh-CN" altLang="en-US" sz="2200" dirty="0">
              <a:latin typeface="Times New Roman" panose="02020603050405020304" pitchFamily="18" charset="0"/>
              <a:cs typeface="Times New Roman" panose="02020603050405020304" pitchFamily="18" charset="0"/>
            </a:endParaRPr>
          </a:p>
        </p:txBody>
      </p:sp>
      <p:sp>
        <p:nvSpPr>
          <p:cNvPr id="16" name="矩形 15"/>
          <p:cNvSpPr/>
          <p:nvPr/>
        </p:nvSpPr>
        <p:spPr>
          <a:xfrm>
            <a:off x="1339855" y="5197613"/>
            <a:ext cx="2976421" cy="430887"/>
          </a:xfrm>
          <a:prstGeom prst="rect">
            <a:avLst/>
          </a:prstGeom>
        </p:spPr>
        <p:txBody>
          <a:bodyPr wrap="square">
            <a:spAutoFit/>
          </a:bodyPr>
          <a:lstStyle/>
          <a:p>
            <a:r>
              <a:rPr lang="zh-CN" altLang="en-US" sz="2200" dirty="0" smtClean="0">
                <a:latin typeface="Times New Roman" panose="02020603050405020304" pitchFamily="18" charset="0"/>
                <a:cs typeface="Times New Roman" panose="02020603050405020304" pitchFamily="18" charset="0"/>
              </a:rPr>
              <a:t>分子编码流程图</a:t>
            </a:r>
            <a:endParaRPr lang="zh-CN" altLang="en-US" sz="2200" dirty="0">
              <a:latin typeface="Times New Roman" panose="02020603050405020304" pitchFamily="18" charset="0"/>
              <a:cs typeface="Times New Roman" panose="02020603050405020304" pitchFamily="18" charset="0"/>
            </a:endParaRPr>
          </a:p>
        </p:txBody>
      </p:sp>
      <p:sp>
        <p:nvSpPr>
          <p:cNvPr id="17" name="矩形 16"/>
          <p:cNvSpPr/>
          <p:nvPr/>
        </p:nvSpPr>
        <p:spPr>
          <a:xfrm>
            <a:off x="5148064" y="5258740"/>
            <a:ext cx="4296786" cy="430887"/>
          </a:xfrm>
          <a:prstGeom prst="rect">
            <a:avLst/>
          </a:prstGeom>
        </p:spPr>
        <p:txBody>
          <a:bodyPr wrap="square">
            <a:spAutoFit/>
          </a:bodyPr>
          <a:lstStyle/>
          <a:p>
            <a:r>
              <a:rPr lang="zh-CN" altLang="en-US" sz="2200" dirty="0" smtClean="0">
                <a:latin typeface="Times New Roman" panose="02020603050405020304" pitchFamily="18" charset="0"/>
                <a:cs typeface="Times New Roman" panose="02020603050405020304" pitchFamily="18" charset="0"/>
              </a:rPr>
              <a:t>基本构造单元频率统计直方图</a:t>
            </a:r>
            <a:endParaRPr lang="zh-CN" altLang="en-US" sz="2200" dirty="0">
              <a:latin typeface="Times New Roman" panose="02020603050405020304" pitchFamily="18" charset="0"/>
              <a:cs typeface="Times New Roman" panose="02020603050405020304" pitchFamily="18" charset="0"/>
            </a:endParaRPr>
          </a:p>
        </p:txBody>
      </p:sp>
      <p:sp>
        <p:nvSpPr>
          <p:cNvPr id="18" name="矩形 17"/>
          <p:cNvSpPr/>
          <p:nvPr/>
        </p:nvSpPr>
        <p:spPr>
          <a:xfrm>
            <a:off x="1216158" y="6031727"/>
            <a:ext cx="6740218" cy="369332"/>
          </a:xfrm>
          <a:prstGeom prst="rect">
            <a:avLst/>
          </a:prstGeom>
        </p:spPr>
        <p:txBody>
          <a:bodyPr wrap="square">
            <a:spAutoFit/>
          </a:bodyPr>
          <a:lstStyle/>
          <a:p>
            <a:r>
              <a:rPr lang="zh-CN" altLang="en-US" dirty="0" smtClean="0"/>
              <a:t>前</a:t>
            </a:r>
            <a:r>
              <a:rPr lang="en-US" altLang="zh-CN" dirty="0" smtClean="0"/>
              <a:t>4000</a:t>
            </a:r>
            <a:r>
              <a:rPr lang="zh-CN" altLang="en-US" dirty="0" smtClean="0"/>
              <a:t>个构造单元可以排列组合出</a:t>
            </a:r>
            <a:r>
              <a:rPr lang="en-US" altLang="zh-CN" dirty="0" smtClean="0"/>
              <a:t>84%</a:t>
            </a:r>
            <a:r>
              <a:rPr lang="zh-CN" altLang="en-US" dirty="0" smtClean="0"/>
              <a:t>数据库中的分子</a:t>
            </a:r>
            <a:endParaRPr lang="zh-CN" altLang="en-US" dirty="0"/>
          </a:p>
        </p:txBody>
      </p:sp>
    </p:spTree>
    <p:extLst>
      <p:ext uri="{BB962C8B-B14F-4D97-AF65-F5344CB8AC3E}">
        <p14:creationId xmlns:p14="http://schemas.microsoft.com/office/powerpoint/2010/main" val="37718285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noname01"/>
          <p:cNvPicPr/>
          <p:nvPr/>
        </p:nvPicPr>
        <p:blipFill>
          <a:blip r:embed="rId4" cstate="print">
            <a:extLst>
              <a:ext uri="{28A0092B-C50C-407E-A947-70E740481C1C}">
                <a14:useLocalDpi xmlns:a14="http://schemas.microsoft.com/office/drawing/2010/main" val="0"/>
              </a:ext>
            </a:extLst>
          </a:blip>
          <a:srcRect/>
          <a:stretch>
            <a:fillRect/>
          </a:stretch>
        </p:blipFill>
        <p:spPr>
          <a:xfrm>
            <a:off x="5436097" y="841485"/>
            <a:ext cx="2999422" cy="5321903"/>
          </a:xfrm>
          <a:prstGeom prst="rect">
            <a:avLst/>
          </a:prstGeom>
          <a:noFill/>
          <a:ln>
            <a:noFill/>
          </a:ln>
        </p:spPr>
      </p:pic>
      <p:grpSp>
        <p:nvGrpSpPr>
          <p:cNvPr id="4" name="组合 3"/>
          <p:cNvGrpSpPr/>
          <p:nvPr/>
        </p:nvGrpSpPr>
        <p:grpSpPr>
          <a:xfrm>
            <a:off x="-13407" y="-3174"/>
            <a:ext cx="8761871" cy="1329055"/>
            <a:chOff x="-17876" y="-3175"/>
            <a:chExt cx="11682494" cy="1329055"/>
          </a:xfrm>
        </p:grpSpPr>
        <p:pic>
          <p:nvPicPr>
            <p:cNvPr id="50" name="图片 49" descr="图片5"/>
            <p:cNvPicPr>
              <a:picLocks noChangeAspect="1"/>
            </p:cNvPicPr>
            <p:nvPr/>
          </p:nvPicPr>
          <p:blipFill>
            <a:blip r:embed="rId5"/>
            <a:stretch>
              <a:fillRect/>
            </a:stretch>
          </p:blipFill>
          <p:spPr>
            <a:xfrm>
              <a:off x="-17876" y="-3175"/>
              <a:ext cx="1820513" cy="1329055"/>
            </a:xfrm>
            <a:prstGeom prst="rect">
              <a:avLst/>
            </a:prstGeom>
          </p:spPr>
        </p:pic>
        <p:cxnSp>
          <p:nvCxnSpPr>
            <p:cNvPr id="44" name="直接连接符 43"/>
            <p:cNvCxnSpPr/>
            <p:nvPr/>
          </p:nvCxnSpPr>
          <p:spPr>
            <a:xfrm>
              <a:off x="1761793" y="779562"/>
              <a:ext cx="9902825" cy="5715"/>
            </a:xfrm>
            <a:prstGeom prst="line">
              <a:avLst/>
            </a:prstGeom>
            <a:ln w="38100">
              <a:gradFill flip="none" rotWithShape="1">
                <a:gsLst>
                  <a:gs pos="0">
                    <a:schemeClr val="accent1">
                      <a:lumMod val="5000"/>
                      <a:lumOff val="95000"/>
                    </a:schemeClr>
                  </a:gs>
                  <a:gs pos="100000">
                    <a:schemeClr val="tx1"/>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custDataLst>
                <p:tags r:id="rId1"/>
              </p:custDataLst>
            </p:nvPr>
          </p:nvGrpSpPr>
          <p:grpSpPr>
            <a:xfrm>
              <a:off x="1945927" y="238435"/>
              <a:ext cx="7557748" cy="528727"/>
              <a:chOff x="1896519" y="2378199"/>
              <a:chExt cx="5581421" cy="497820"/>
            </a:xfrm>
            <a:solidFill>
              <a:srgbClr val="66FF33"/>
            </a:solidFill>
          </p:grpSpPr>
          <p:sp>
            <p:nvSpPr>
              <p:cNvPr id="46" name="任意多边形 45"/>
              <p:cNvSpPr/>
              <p:nvPr/>
            </p:nvSpPr>
            <p:spPr>
              <a:xfrm>
                <a:off x="1896519" y="2378199"/>
                <a:ext cx="567267" cy="497820"/>
              </a:xfrm>
              <a:custGeom>
                <a:avLst/>
                <a:gdLst>
                  <a:gd name="connsiteX0" fmla="*/ 40745 w 567267"/>
                  <a:gd name="connsiteY0" fmla="*/ 70642 h 567265"/>
                  <a:gd name="connsiteX1" fmla="*/ 40745 w 567267"/>
                  <a:gd name="connsiteY1" fmla="*/ 496622 h 567265"/>
                  <a:gd name="connsiteX2" fmla="*/ 496624 w 567267"/>
                  <a:gd name="connsiteY2" fmla="*/ 283633 h 567265"/>
                  <a:gd name="connsiteX3" fmla="*/ 0 w 567267"/>
                  <a:gd name="connsiteY3" fmla="*/ 0 h 567265"/>
                  <a:gd name="connsiteX4" fmla="*/ 567267 w 567267"/>
                  <a:gd name="connsiteY4" fmla="*/ 283633 h 567265"/>
                  <a:gd name="connsiteX5" fmla="*/ 0 w 567267"/>
                  <a:gd name="connsiteY5" fmla="*/ 567265 h 56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267" h="567265">
                    <a:moveTo>
                      <a:pt x="40745" y="70642"/>
                    </a:moveTo>
                    <a:lnTo>
                      <a:pt x="40745" y="496622"/>
                    </a:lnTo>
                    <a:lnTo>
                      <a:pt x="496624" y="283633"/>
                    </a:lnTo>
                    <a:close/>
                    <a:moveTo>
                      <a:pt x="0" y="0"/>
                    </a:moveTo>
                    <a:lnTo>
                      <a:pt x="567267" y="283633"/>
                    </a:lnTo>
                    <a:lnTo>
                      <a:pt x="0" y="567265"/>
                    </a:lnTo>
                    <a:close/>
                  </a:path>
                </a:pathLst>
              </a:custGeom>
              <a:solidFill>
                <a:srgbClr val="FF99FF"/>
              </a:solidFill>
            </p:spPr>
            <p:txBody>
              <a:bodyPr lIns="54000" anchor="ctr">
                <a:normAutofit/>
              </a:bodyPr>
              <a:lstStyle/>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200" b="1" i="0" u="none" strike="noStrike" kern="1200" cap="none" spc="0" normalizeH="0" baseline="0" noProof="1" smtClean="0">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rPr>
                  <a:t>2</a:t>
                </a:r>
                <a:endParaRPr kumimoji="0" lang="zh-CN" altLang="en-US" sz="2200" b="1" i="0" u="none" strike="noStrike" kern="1200" cap="none" spc="0" normalizeH="0" baseline="0" noProof="1">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endParaRPr>
              </a:p>
            </p:txBody>
          </p:sp>
          <p:sp>
            <p:nvSpPr>
              <p:cNvPr id="47" name="任意多边形 46"/>
              <p:cNvSpPr/>
              <p:nvPr/>
            </p:nvSpPr>
            <p:spPr>
              <a:xfrm>
                <a:off x="2290852" y="2378200"/>
                <a:ext cx="5187088" cy="455063"/>
              </a:xfrm>
              <a:custGeom>
                <a:avLst/>
                <a:gdLst>
                  <a:gd name="connsiteX0" fmla="*/ 0 w 4233333"/>
                  <a:gd name="connsiteY0" fmla="*/ 0 h 524933"/>
                  <a:gd name="connsiteX1" fmla="*/ 1185333 w 4233333"/>
                  <a:gd name="connsiteY1" fmla="*/ 0 h 524933"/>
                  <a:gd name="connsiteX2" fmla="*/ 3048000 w 4233333"/>
                  <a:gd name="connsiteY2" fmla="*/ 0 h 524933"/>
                  <a:gd name="connsiteX3" fmla="*/ 4233333 w 4233333"/>
                  <a:gd name="connsiteY3" fmla="*/ 0 h 524933"/>
                  <a:gd name="connsiteX4" fmla="*/ 4233333 w 4233333"/>
                  <a:gd name="connsiteY4" fmla="*/ 524933 h 524933"/>
                  <a:gd name="connsiteX5" fmla="*/ 3048000 w 4233333"/>
                  <a:gd name="connsiteY5" fmla="*/ 524933 h 524933"/>
                  <a:gd name="connsiteX6" fmla="*/ 1185333 w 4233333"/>
                  <a:gd name="connsiteY6" fmla="*/ 524933 h 524933"/>
                  <a:gd name="connsiteX7" fmla="*/ 0 w 4233333"/>
                  <a:gd name="connsiteY7" fmla="*/ 524933 h 524933"/>
                  <a:gd name="connsiteX8" fmla="*/ 0 w 4233333"/>
                  <a:gd name="connsiteY8" fmla="*/ 427348 h 524933"/>
                  <a:gd name="connsiteX9" fmla="*/ 329765 w 4233333"/>
                  <a:gd name="connsiteY9" fmla="*/ 262466 h 524933"/>
                  <a:gd name="connsiteX10" fmla="*/ 0 w 4233333"/>
                  <a:gd name="connsiteY10" fmla="*/ 97584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33333" h="524933">
                    <a:moveTo>
                      <a:pt x="0" y="0"/>
                    </a:moveTo>
                    <a:lnTo>
                      <a:pt x="1185333" y="0"/>
                    </a:lnTo>
                    <a:lnTo>
                      <a:pt x="3048000" y="0"/>
                    </a:lnTo>
                    <a:lnTo>
                      <a:pt x="4233333" y="0"/>
                    </a:lnTo>
                    <a:lnTo>
                      <a:pt x="4233333" y="524933"/>
                    </a:lnTo>
                    <a:lnTo>
                      <a:pt x="3048000" y="524933"/>
                    </a:lnTo>
                    <a:lnTo>
                      <a:pt x="1185333" y="524933"/>
                    </a:lnTo>
                    <a:lnTo>
                      <a:pt x="0" y="524933"/>
                    </a:lnTo>
                    <a:lnTo>
                      <a:pt x="0" y="427348"/>
                    </a:lnTo>
                    <a:lnTo>
                      <a:pt x="329765" y="262466"/>
                    </a:lnTo>
                    <a:lnTo>
                      <a:pt x="0" y="97584"/>
                    </a:lnTo>
                    <a:close/>
                  </a:path>
                </a:pathLst>
              </a:custGeom>
              <a:solidFill>
                <a:srgbClr val="FF99FF"/>
              </a:solidFill>
            </p:spPr>
            <p:txBody>
              <a:bodyPr lIns="360000" anchor="ctr">
                <a:normAutofit/>
              </a:bodyPr>
              <a:lstStyle/>
              <a:p>
                <a:pPr lvl="0" algn="just" fontAlgn="base">
                  <a:spcBef>
                    <a:spcPct val="0"/>
                  </a:spcBef>
                  <a:spcAft>
                    <a:spcPct val="0"/>
                  </a:spcAft>
                  <a:defRPr/>
                </a:pPr>
                <a:r>
                  <a:rPr kumimoji="0" lang="zh-CN" altLang="en-US" noProof="1" smtClean="0">
                    <a:latin typeface="Times New Roman" panose="02020603050405020304" pitchFamily="18" charset="0"/>
                    <a:sym typeface="Arial" panose="020B0604020202020204" pitchFamily="34" charset="0"/>
                  </a:rPr>
                  <a:t>工作</a:t>
                </a:r>
                <a:r>
                  <a:rPr kumimoji="0" lang="en-US" altLang="zh-CN" noProof="1" smtClean="0">
                    <a:latin typeface="Times New Roman" panose="02020603050405020304" pitchFamily="18" charset="0"/>
                    <a:sym typeface="Arial" panose="020B0604020202020204" pitchFamily="34" charset="0"/>
                  </a:rPr>
                  <a:t>1 —</a:t>
                </a:r>
                <a:r>
                  <a:rPr lang="zh-CN" altLang="en-US" noProof="1" smtClean="0">
                    <a:latin typeface="Times New Roman" panose="02020603050405020304" pitchFamily="18" charset="0"/>
                    <a:sym typeface="Arial" panose="020B0604020202020204" pitchFamily="34" charset="0"/>
                  </a:rPr>
                  <a:t>新型</a:t>
                </a:r>
                <a:r>
                  <a:rPr lang="zh-CN" altLang="en-US" noProof="1">
                    <a:latin typeface="Times New Roman" panose="02020603050405020304" pitchFamily="18" charset="0"/>
                    <a:sym typeface="Arial" panose="020B0604020202020204" pitchFamily="34" charset="0"/>
                  </a:rPr>
                  <a:t>分子编码的</a:t>
                </a:r>
                <a:r>
                  <a:rPr lang="zh-CN" altLang="en-US" noProof="1" smtClean="0">
                    <a:latin typeface="Times New Roman" panose="02020603050405020304" pitchFamily="18" charset="0"/>
                    <a:sym typeface="Arial" panose="020B0604020202020204" pitchFamily="34" charset="0"/>
                  </a:rPr>
                  <a:t>设计</a:t>
                </a:r>
                <a:endParaRPr lang="zh-CN" altLang="en-US" noProof="1">
                  <a:latin typeface="Times New Roman" panose="02020603050405020304" pitchFamily="18" charset="0"/>
                  <a:sym typeface="Arial" panose="020B0604020202020204" pitchFamily="34" charset="0"/>
                </a:endParaRPr>
              </a:p>
            </p:txBody>
          </p:sp>
        </p:grpSp>
      </p:grpSp>
      <p:pic>
        <p:nvPicPr>
          <p:cNvPr id="12" name="Picture 2" descr="encod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5014" y="2334495"/>
            <a:ext cx="3976617" cy="2621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2"/>
          <p:cNvSpPr/>
          <p:nvPr/>
        </p:nvSpPr>
        <p:spPr>
          <a:xfrm>
            <a:off x="1306029" y="836712"/>
            <a:ext cx="4296786" cy="769441"/>
          </a:xfrm>
          <a:prstGeom prst="rect">
            <a:avLst/>
          </a:prstGeom>
        </p:spPr>
        <p:txBody>
          <a:bodyPr wrap="square">
            <a:spAutoFit/>
          </a:bodyPr>
          <a:lstStyle/>
          <a:p>
            <a:r>
              <a:rPr lang="en-US" altLang="zh-CN" sz="2200" dirty="0" smtClean="0">
                <a:latin typeface="Times New Roman" panose="02020603050405020304" pitchFamily="18" charset="0"/>
                <a:cs typeface="Times New Roman" panose="02020603050405020304" pitchFamily="18" charset="0"/>
              </a:rPr>
              <a:t>2.4 </a:t>
            </a:r>
            <a:r>
              <a:rPr lang="zh-CN" altLang="en-US" sz="2200" dirty="0" smtClean="0">
                <a:latin typeface="Times New Roman" panose="02020603050405020304" pitchFamily="18" charset="0"/>
                <a:cs typeface="Times New Roman" panose="02020603050405020304" pitchFamily="18" charset="0"/>
              </a:rPr>
              <a:t>分子编码作为基本构造单元的频率统计</a:t>
            </a:r>
            <a:endParaRPr lang="zh-CN" altLang="en-US" sz="2200" dirty="0">
              <a:latin typeface="Times New Roman" panose="02020603050405020304" pitchFamily="18" charset="0"/>
              <a:cs typeface="Times New Roman" panose="02020603050405020304" pitchFamily="18" charset="0"/>
            </a:endParaRPr>
          </a:p>
        </p:txBody>
      </p:sp>
      <p:sp>
        <p:nvSpPr>
          <p:cNvPr id="16" name="矩形 15"/>
          <p:cNvSpPr/>
          <p:nvPr/>
        </p:nvSpPr>
        <p:spPr>
          <a:xfrm>
            <a:off x="449305" y="6427113"/>
            <a:ext cx="2976421" cy="430887"/>
          </a:xfrm>
          <a:prstGeom prst="rect">
            <a:avLst/>
          </a:prstGeom>
        </p:spPr>
        <p:txBody>
          <a:bodyPr wrap="square">
            <a:spAutoFit/>
          </a:bodyPr>
          <a:lstStyle/>
          <a:p>
            <a:r>
              <a:rPr lang="zh-CN" altLang="en-US" sz="2200" dirty="0" smtClean="0">
                <a:latin typeface="Times New Roman" panose="02020603050405020304" pitchFamily="18" charset="0"/>
                <a:cs typeface="Times New Roman" panose="02020603050405020304" pitchFamily="18" charset="0"/>
              </a:rPr>
              <a:t>分子编码流程图</a:t>
            </a:r>
            <a:endParaRPr lang="zh-CN" altLang="en-US" sz="2200" dirty="0">
              <a:latin typeface="Times New Roman" panose="02020603050405020304" pitchFamily="18" charset="0"/>
              <a:cs typeface="Times New Roman" panose="02020603050405020304" pitchFamily="18" charset="0"/>
            </a:endParaRPr>
          </a:p>
        </p:txBody>
      </p:sp>
      <p:sp>
        <p:nvSpPr>
          <p:cNvPr id="17" name="矩形 16"/>
          <p:cNvSpPr/>
          <p:nvPr/>
        </p:nvSpPr>
        <p:spPr>
          <a:xfrm>
            <a:off x="5542389" y="6376417"/>
            <a:ext cx="2786837" cy="430887"/>
          </a:xfrm>
          <a:prstGeom prst="rect">
            <a:avLst/>
          </a:prstGeom>
        </p:spPr>
        <p:txBody>
          <a:bodyPr wrap="square">
            <a:spAutoFit/>
          </a:bodyPr>
          <a:lstStyle/>
          <a:p>
            <a:r>
              <a:rPr lang="zh-CN" altLang="en-US" sz="2200" dirty="0" smtClean="0">
                <a:latin typeface="Times New Roman" panose="02020603050405020304" pitchFamily="18" charset="0"/>
                <a:cs typeface="Times New Roman" panose="02020603050405020304" pitchFamily="18" charset="0"/>
              </a:rPr>
              <a:t>基本数值编码结果</a:t>
            </a:r>
            <a:endParaRPr lang="zh-CN" alt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86625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3407" y="-3174"/>
            <a:ext cx="8761871" cy="1329055"/>
            <a:chOff x="-17876" y="-3175"/>
            <a:chExt cx="11682494" cy="1329055"/>
          </a:xfrm>
        </p:grpSpPr>
        <p:pic>
          <p:nvPicPr>
            <p:cNvPr id="50" name="图片 49" descr="图片5"/>
            <p:cNvPicPr>
              <a:picLocks noChangeAspect="1"/>
            </p:cNvPicPr>
            <p:nvPr/>
          </p:nvPicPr>
          <p:blipFill>
            <a:blip r:embed="rId4"/>
            <a:stretch>
              <a:fillRect/>
            </a:stretch>
          </p:blipFill>
          <p:spPr>
            <a:xfrm>
              <a:off x="-17876" y="-3175"/>
              <a:ext cx="1820513" cy="1329055"/>
            </a:xfrm>
            <a:prstGeom prst="rect">
              <a:avLst/>
            </a:prstGeom>
          </p:spPr>
        </p:pic>
        <p:cxnSp>
          <p:nvCxnSpPr>
            <p:cNvPr id="44" name="直接连接符 43"/>
            <p:cNvCxnSpPr/>
            <p:nvPr/>
          </p:nvCxnSpPr>
          <p:spPr>
            <a:xfrm>
              <a:off x="1761793" y="779562"/>
              <a:ext cx="9902825" cy="5715"/>
            </a:xfrm>
            <a:prstGeom prst="line">
              <a:avLst/>
            </a:prstGeom>
            <a:ln w="38100">
              <a:gradFill flip="none" rotWithShape="1">
                <a:gsLst>
                  <a:gs pos="0">
                    <a:schemeClr val="accent1">
                      <a:lumMod val="5000"/>
                      <a:lumOff val="95000"/>
                    </a:schemeClr>
                  </a:gs>
                  <a:gs pos="100000">
                    <a:schemeClr val="tx1"/>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custDataLst>
                <p:tags r:id="rId1"/>
              </p:custDataLst>
            </p:nvPr>
          </p:nvGrpSpPr>
          <p:grpSpPr>
            <a:xfrm>
              <a:off x="1945927" y="238435"/>
              <a:ext cx="7557748" cy="528727"/>
              <a:chOff x="1896519" y="2378199"/>
              <a:chExt cx="5581421" cy="497820"/>
            </a:xfrm>
            <a:solidFill>
              <a:srgbClr val="66FF33"/>
            </a:solidFill>
          </p:grpSpPr>
          <p:sp>
            <p:nvSpPr>
              <p:cNvPr id="46" name="任意多边形 45"/>
              <p:cNvSpPr/>
              <p:nvPr/>
            </p:nvSpPr>
            <p:spPr>
              <a:xfrm>
                <a:off x="1896519" y="2378199"/>
                <a:ext cx="567267" cy="497820"/>
              </a:xfrm>
              <a:custGeom>
                <a:avLst/>
                <a:gdLst>
                  <a:gd name="connsiteX0" fmla="*/ 40745 w 567267"/>
                  <a:gd name="connsiteY0" fmla="*/ 70642 h 567265"/>
                  <a:gd name="connsiteX1" fmla="*/ 40745 w 567267"/>
                  <a:gd name="connsiteY1" fmla="*/ 496622 h 567265"/>
                  <a:gd name="connsiteX2" fmla="*/ 496624 w 567267"/>
                  <a:gd name="connsiteY2" fmla="*/ 283633 h 567265"/>
                  <a:gd name="connsiteX3" fmla="*/ 0 w 567267"/>
                  <a:gd name="connsiteY3" fmla="*/ 0 h 567265"/>
                  <a:gd name="connsiteX4" fmla="*/ 567267 w 567267"/>
                  <a:gd name="connsiteY4" fmla="*/ 283633 h 567265"/>
                  <a:gd name="connsiteX5" fmla="*/ 0 w 567267"/>
                  <a:gd name="connsiteY5" fmla="*/ 567265 h 56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267" h="567265">
                    <a:moveTo>
                      <a:pt x="40745" y="70642"/>
                    </a:moveTo>
                    <a:lnTo>
                      <a:pt x="40745" y="496622"/>
                    </a:lnTo>
                    <a:lnTo>
                      <a:pt x="496624" y="283633"/>
                    </a:lnTo>
                    <a:close/>
                    <a:moveTo>
                      <a:pt x="0" y="0"/>
                    </a:moveTo>
                    <a:lnTo>
                      <a:pt x="567267" y="283633"/>
                    </a:lnTo>
                    <a:lnTo>
                      <a:pt x="0" y="567265"/>
                    </a:lnTo>
                    <a:close/>
                  </a:path>
                </a:pathLst>
              </a:custGeom>
              <a:solidFill>
                <a:srgbClr val="FF99FF"/>
              </a:solidFill>
            </p:spPr>
            <p:txBody>
              <a:bodyPr lIns="54000" anchor="ctr">
                <a:normAutofit/>
              </a:bodyPr>
              <a:lstStyle/>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200" b="1" i="0" u="none" strike="noStrike" kern="1200" cap="none" spc="0" normalizeH="0" baseline="0" noProof="1" smtClean="0">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rPr>
                  <a:t>3</a:t>
                </a:r>
                <a:endParaRPr kumimoji="0" lang="zh-CN" altLang="en-US" sz="2200" b="1" i="0" u="none" strike="noStrike" kern="1200" cap="none" spc="0" normalizeH="0" baseline="0" noProof="1">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endParaRPr>
              </a:p>
            </p:txBody>
          </p:sp>
          <p:sp>
            <p:nvSpPr>
              <p:cNvPr id="47" name="任意多边形 46"/>
              <p:cNvSpPr/>
              <p:nvPr/>
            </p:nvSpPr>
            <p:spPr>
              <a:xfrm>
                <a:off x="2290852" y="2378200"/>
                <a:ext cx="5187088" cy="455063"/>
              </a:xfrm>
              <a:custGeom>
                <a:avLst/>
                <a:gdLst>
                  <a:gd name="connsiteX0" fmla="*/ 0 w 4233333"/>
                  <a:gd name="connsiteY0" fmla="*/ 0 h 524933"/>
                  <a:gd name="connsiteX1" fmla="*/ 1185333 w 4233333"/>
                  <a:gd name="connsiteY1" fmla="*/ 0 h 524933"/>
                  <a:gd name="connsiteX2" fmla="*/ 3048000 w 4233333"/>
                  <a:gd name="connsiteY2" fmla="*/ 0 h 524933"/>
                  <a:gd name="connsiteX3" fmla="*/ 4233333 w 4233333"/>
                  <a:gd name="connsiteY3" fmla="*/ 0 h 524933"/>
                  <a:gd name="connsiteX4" fmla="*/ 4233333 w 4233333"/>
                  <a:gd name="connsiteY4" fmla="*/ 524933 h 524933"/>
                  <a:gd name="connsiteX5" fmla="*/ 3048000 w 4233333"/>
                  <a:gd name="connsiteY5" fmla="*/ 524933 h 524933"/>
                  <a:gd name="connsiteX6" fmla="*/ 1185333 w 4233333"/>
                  <a:gd name="connsiteY6" fmla="*/ 524933 h 524933"/>
                  <a:gd name="connsiteX7" fmla="*/ 0 w 4233333"/>
                  <a:gd name="connsiteY7" fmla="*/ 524933 h 524933"/>
                  <a:gd name="connsiteX8" fmla="*/ 0 w 4233333"/>
                  <a:gd name="connsiteY8" fmla="*/ 427348 h 524933"/>
                  <a:gd name="connsiteX9" fmla="*/ 329765 w 4233333"/>
                  <a:gd name="connsiteY9" fmla="*/ 262466 h 524933"/>
                  <a:gd name="connsiteX10" fmla="*/ 0 w 4233333"/>
                  <a:gd name="connsiteY10" fmla="*/ 97584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33333" h="524933">
                    <a:moveTo>
                      <a:pt x="0" y="0"/>
                    </a:moveTo>
                    <a:lnTo>
                      <a:pt x="1185333" y="0"/>
                    </a:lnTo>
                    <a:lnTo>
                      <a:pt x="3048000" y="0"/>
                    </a:lnTo>
                    <a:lnTo>
                      <a:pt x="4233333" y="0"/>
                    </a:lnTo>
                    <a:lnTo>
                      <a:pt x="4233333" y="524933"/>
                    </a:lnTo>
                    <a:lnTo>
                      <a:pt x="3048000" y="524933"/>
                    </a:lnTo>
                    <a:lnTo>
                      <a:pt x="1185333" y="524933"/>
                    </a:lnTo>
                    <a:lnTo>
                      <a:pt x="0" y="524933"/>
                    </a:lnTo>
                    <a:lnTo>
                      <a:pt x="0" y="427348"/>
                    </a:lnTo>
                    <a:lnTo>
                      <a:pt x="329765" y="262466"/>
                    </a:lnTo>
                    <a:lnTo>
                      <a:pt x="0" y="97584"/>
                    </a:lnTo>
                    <a:close/>
                  </a:path>
                </a:pathLst>
              </a:custGeom>
              <a:solidFill>
                <a:srgbClr val="FF99FF"/>
              </a:solidFill>
            </p:spPr>
            <p:txBody>
              <a:bodyPr lIns="360000" anchor="ctr">
                <a:normAutofit/>
              </a:bodyPr>
              <a:lstStyle/>
              <a:p>
                <a:pPr lvl="0" algn="just" fontAlgn="base">
                  <a:spcBef>
                    <a:spcPct val="0"/>
                  </a:spcBef>
                  <a:spcAft>
                    <a:spcPct val="0"/>
                  </a:spcAft>
                  <a:defRPr/>
                </a:pPr>
                <a:r>
                  <a:rPr kumimoji="0" lang="zh-CN" altLang="en-US" noProof="1" smtClean="0">
                    <a:latin typeface="Times New Roman" panose="02020603050405020304" pitchFamily="18" charset="0"/>
                    <a:sym typeface="Arial" panose="020B0604020202020204" pitchFamily="34" charset="0"/>
                  </a:rPr>
                  <a:t>工作</a:t>
                </a:r>
                <a:r>
                  <a:rPr kumimoji="0" lang="en-US" altLang="zh-CN" noProof="1" smtClean="0">
                    <a:latin typeface="Times New Roman" panose="02020603050405020304" pitchFamily="18" charset="0"/>
                    <a:sym typeface="Arial" panose="020B0604020202020204" pitchFamily="34" charset="0"/>
                  </a:rPr>
                  <a:t>1 —</a:t>
                </a:r>
                <a:r>
                  <a:rPr lang="zh-CN" altLang="en-US" noProof="1" smtClean="0">
                    <a:latin typeface="Times New Roman" panose="02020603050405020304" pitchFamily="18" charset="0"/>
                    <a:sym typeface="Arial" panose="020B0604020202020204" pitchFamily="34" charset="0"/>
                  </a:rPr>
                  <a:t>新型</a:t>
                </a:r>
                <a:r>
                  <a:rPr lang="zh-CN" altLang="en-US" noProof="1">
                    <a:latin typeface="Times New Roman" panose="02020603050405020304" pitchFamily="18" charset="0"/>
                    <a:sym typeface="Arial" panose="020B0604020202020204" pitchFamily="34" charset="0"/>
                  </a:rPr>
                  <a:t>分子编码的</a:t>
                </a:r>
                <a:r>
                  <a:rPr lang="zh-CN" altLang="en-US" noProof="1" smtClean="0">
                    <a:latin typeface="Times New Roman" panose="02020603050405020304" pitchFamily="18" charset="0"/>
                    <a:sym typeface="Arial" panose="020B0604020202020204" pitchFamily="34" charset="0"/>
                  </a:rPr>
                  <a:t>设计</a:t>
                </a:r>
                <a:endParaRPr lang="zh-CN" altLang="en-US" noProof="1">
                  <a:latin typeface="Times New Roman" panose="02020603050405020304" pitchFamily="18" charset="0"/>
                  <a:sym typeface="Arial" panose="020B0604020202020204" pitchFamily="34" charset="0"/>
                </a:endParaRPr>
              </a:p>
            </p:txBody>
          </p:sp>
        </p:grpSp>
      </p:grpSp>
      <p:pic>
        <p:nvPicPr>
          <p:cNvPr id="53" name="图片 52" descr="图片5"/>
          <p:cNvPicPr>
            <a:picLocks noChangeAspect="1"/>
          </p:cNvPicPr>
          <p:nvPr/>
        </p:nvPicPr>
        <p:blipFill>
          <a:blip r:embed="rId4"/>
          <a:stretch>
            <a:fillRect/>
          </a:stretch>
        </p:blipFill>
        <p:spPr>
          <a:xfrm>
            <a:off x="-25677" y="0"/>
            <a:ext cx="1329055" cy="1329055"/>
          </a:xfrm>
          <a:prstGeom prst="rect">
            <a:avLst/>
          </a:prstGeom>
        </p:spPr>
      </p:pic>
      <p:sp>
        <p:nvSpPr>
          <p:cNvPr id="54" name="任意多边形 53"/>
          <p:cNvSpPr/>
          <p:nvPr/>
        </p:nvSpPr>
        <p:spPr>
          <a:xfrm>
            <a:off x="1418572" y="238435"/>
            <a:ext cx="768131" cy="528727"/>
          </a:xfrm>
          <a:custGeom>
            <a:avLst/>
            <a:gdLst>
              <a:gd name="connsiteX0" fmla="*/ 40745 w 567267"/>
              <a:gd name="connsiteY0" fmla="*/ 70642 h 567265"/>
              <a:gd name="connsiteX1" fmla="*/ 40745 w 567267"/>
              <a:gd name="connsiteY1" fmla="*/ 496622 h 567265"/>
              <a:gd name="connsiteX2" fmla="*/ 496624 w 567267"/>
              <a:gd name="connsiteY2" fmla="*/ 283633 h 567265"/>
              <a:gd name="connsiteX3" fmla="*/ 0 w 567267"/>
              <a:gd name="connsiteY3" fmla="*/ 0 h 567265"/>
              <a:gd name="connsiteX4" fmla="*/ 567267 w 567267"/>
              <a:gd name="connsiteY4" fmla="*/ 283633 h 567265"/>
              <a:gd name="connsiteX5" fmla="*/ 0 w 567267"/>
              <a:gd name="connsiteY5" fmla="*/ 567265 h 56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267" h="567265">
                <a:moveTo>
                  <a:pt x="40745" y="70642"/>
                </a:moveTo>
                <a:lnTo>
                  <a:pt x="40745" y="496622"/>
                </a:lnTo>
                <a:lnTo>
                  <a:pt x="496624" y="283633"/>
                </a:lnTo>
                <a:close/>
                <a:moveTo>
                  <a:pt x="0" y="0"/>
                </a:moveTo>
                <a:lnTo>
                  <a:pt x="567267" y="283633"/>
                </a:lnTo>
                <a:lnTo>
                  <a:pt x="0" y="567265"/>
                </a:lnTo>
                <a:close/>
              </a:path>
            </a:pathLst>
          </a:custGeom>
          <a:solidFill>
            <a:srgbClr val="FFFF00"/>
          </a:solidFill>
        </p:spPr>
        <p:txBody>
          <a:bodyPr lIns="54000" anchor="ctr">
            <a:normAutofit/>
          </a:bodyPr>
          <a:lstStyle/>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200" b="1" i="0" u="none" strike="noStrike" kern="1200" cap="none" spc="0" normalizeH="0" baseline="0" noProof="1">
              <a:ln>
                <a:noFill/>
              </a:ln>
              <a:effectLst/>
              <a:uLnTx/>
              <a:uFillTx/>
              <a:latin typeface="Times New Roman" panose="02020603050405020304" pitchFamily="18" charset="0"/>
              <a:cs typeface="Times New Roman" panose="02020603050405020304" pitchFamily="18" charset="0"/>
              <a:sym typeface="Arial" panose="020B0604020202020204" pitchFamily="34" charset="0"/>
            </a:endParaRPr>
          </a:p>
        </p:txBody>
      </p:sp>
      <p:sp>
        <p:nvSpPr>
          <p:cNvPr id="55" name="任意多边形 54"/>
          <p:cNvSpPr/>
          <p:nvPr/>
        </p:nvSpPr>
        <p:spPr>
          <a:xfrm>
            <a:off x="1952534" y="238436"/>
            <a:ext cx="7023786" cy="483315"/>
          </a:xfrm>
          <a:custGeom>
            <a:avLst/>
            <a:gdLst>
              <a:gd name="connsiteX0" fmla="*/ 0 w 4233333"/>
              <a:gd name="connsiteY0" fmla="*/ 0 h 524933"/>
              <a:gd name="connsiteX1" fmla="*/ 1185333 w 4233333"/>
              <a:gd name="connsiteY1" fmla="*/ 0 h 524933"/>
              <a:gd name="connsiteX2" fmla="*/ 3048000 w 4233333"/>
              <a:gd name="connsiteY2" fmla="*/ 0 h 524933"/>
              <a:gd name="connsiteX3" fmla="*/ 4233333 w 4233333"/>
              <a:gd name="connsiteY3" fmla="*/ 0 h 524933"/>
              <a:gd name="connsiteX4" fmla="*/ 4233333 w 4233333"/>
              <a:gd name="connsiteY4" fmla="*/ 524933 h 524933"/>
              <a:gd name="connsiteX5" fmla="*/ 3048000 w 4233333"/>
              <a:gd name="connsiteY5" fmla="*/ 524933 h 524933"/>
              <a:gd name="connsiteX6" fmla="*/ 1185333 w 4233333"/>
              <a:gd name="connsiteY6" fmla="*/ 524933 h 524933"/>
              <a:gd name="connsiteX7" fmla="*/ 0 w 4233333"/>
              <a:gd name="connsiteY7" fmla="*/ 524933 h 524933"/>
              <a:gd name="connsiteX8" fmla="*/ 0 w 4233333"/>
              <a:gd name="connsiteY8" fmla="*/ 427348 h 524933"/>
              <a:gd name="connsiteX9" fmla="*/ 329765 w 4233333"/>
              <a:gd name="connsiteY9" fmla="*/ 262466 h 524933"/>
              <a:gd name="connsiteX10" fmla="*/ 0 w 4233333"/>
              <a:gd name="connsiteY10" fmla="*/ 97584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33333" h="524933">
                <a:moveTo>
                  <a:pt x="0" y="0"/>
                </a:moveTo>
                <a:lnTo>
                  <a:pt x="1185333" y="0"/>
                </a:lnTo>
                <a:lnTo>
                  <a:pt x="3048000" y="0"/>
                </a:lnTo>
                <a:lnTo>
                  <a:pt x="4233333" y="0"/>
                </a:lnTo>
                <a:lnTo>
                  <a:pt x="4233333" y="524933"/>
                </a:lnTo>
                <a:lnTo>
                  <a:pt x="3048000" y="524933"/>
                </a:lnTo>
                <a:lnTo>
                  <a:pt x="1185333" y="524933"/>
                </a:lnTo>
                <a:lnTo>
                  <a:pt x="0" y="524933"/>
                </a:lnTo>
                <a:lnTo>
                  <a:pt x="0" y="427348"/>
                </a:lnTo>
                <a:lnTo>
                  <a:pt x="329765" y="262466"/>
                </a:lnTo>
                <a:lnTo>
                  <a:pt x="0" y="97584"/>
                </a:lnTo>
                <a:close/>
              </a:path>
            </a:pathLst>
          </a:custGeom>
          <a:solidFill>
            <a:srgbClr val="FFFF00"/>
          </a:solidFill>
        </p:spPr>
        <p:txBody>
          <a:bodyPr lIns="360000" anchor="ctr">
            <a:normAutofit/>
          </a:bodyPr>
          <a:lstStyle/>
          <a:p>
            <a:pPr lvl="0" algn="just" fontAlgn="base">
              <a:spcBef>
                <a:spcPct val="0"/>
              </a:spcBef>
              <a:spcAft>
                <a:spcPct val="0"/>
              </a:spcAft>
              <a:defRPr/>
            </a:pPr>
            <a:r>
              <a:rPr lang="zh-CN" altLang="en-US" sz="2200" noProof="1">
                <a:latin typeface="Times New Roman" panose="02020603050405020304" pitchFamily="18" charset="0"/>
                <a:sym typeface="Arial" panose="020B0604020202020204" pitchFamily="34" charset="0"/>
              </a:rPr>
              <a:t>编码方法应用于分子生成</a:t>
            </a:r>
          </a:p>
        </p:txBody>
      </p:sp>
      <p:cxnSp>
        <p:nvCxnSpPr>
          <p:cNvPr id="56" name="直接连接符 55"/>
          <p:cNvCxnSpPr/>
          <p:nvPr/>
        </p:nvCxnSpPr>
        <p:spPr>
          <a:xfrm>
            <a:off x="1234440" y="779562"/>
            <a:ext cx="7514024" cy="5716"/>
          </a:xfrm>
          <a:prstGeom prst="line">
            <a:avLst/>
          </a:prstGeom>
          <a:ln w="38100">
            <a:gradFill flip="none" rotWithShape="1">
              <a:gsLst>
                <a:gs pos="0">
                  <a:schemeClr val="accent1">
                    <a:lumMod val="5000"/>
                    <a:lumOff val="95000"/>
                  </a:schemeClr>
                </a:gs>
                <a:gs pos="100000">
                  <a:schemeClr val="tx1"/>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pic>
        <p:nvPicPr>
          <p:cNvPr id="69" name="图片 68" descr="RNN"/>
          <p:cNvPicPr/>
          <p:nvPr/>
        </p:nvPicPr>
        <p:blipFill>
          <a:blip r:embed="rId5" cstate="print">
            <a:extLst>
              <a:ext uri="{28A0092B-C50C-407E-A947-70E740481C1C}">
                <a14:useLocalDpi xmlns:a14="http://schemas.microsoft.com/office/drawing/2010/main" val="0"/>
              </a:ext>
            </a:extLst>
          </a:blip>
          <a:srcRect/>
          <a:stretch>
            <a:fillRect/>
          </a:stretch>
        </p:blipFill>
        <p:spPr>
          <a:xfrm>
            <a:off x="384267" y="1628800"/>
            <a:ext cx="8601622" cy="4539073"/>
          </a:xfrm>
          <a:prstGeom prst="rect">
            <a:avLst/>
          </a:prstGeom>
          <a:noFill/>
          <a:ln>
            <a:noFill/>
          </a:ln>
        </p:spPr>
      </p:pic>
      <p:sp>
        <p:nvSpPr>
          <p:cNvPr id="83" name="矩形 82"/>
          <p:cNvSpPr/>
          <p:nvPr/>
        </p:nvSpPr>
        <p:spPr>
          <a:xfrm>
            <a:off x="1306028" y="836712"/>
            <a:ext cx="5821727" cy="430887"/>
          </a:xfrm>
          <a:prstGeom prst="rect">
            <a:avLst/>
          </a:prstGeom>
        </p:spPr>
        <p:txBody>
          <a:bodyPr wrap="square">
            <a:spAutoFit/>
          </a:bodyPr>
          <a:lstStyle/>
          <a:p>
            <a:r>
              <a:rPr lang="en-US" altLang="zh-CN" sz="2200" dirty="0" smtClean="0">
                <a:latin typeface="Times New Roman" panose="02020603050405020304" pitchFamily="18" charset="0"/>
                <a:cs typeface="Times New Roman" panose="02020603050405020304" pitchFamily="18" charset="0"/>
              </a:rPr>
              <a:t>3.1 </a:t>
            </a:r>
            <a:r>
              <a:rPr lang="zh-CN" altLang="en-US" sz="2200" dirty="0" smtClean="0">
                <a:latin typeface="Times New Roman" panose="02020603050405020304" pitchFamily="18" charset="0"/>
                <a:cs typeface="Times New Roman" panose="02020603050405020304" pitchFamily="18" charset="0"/>
              </a:rPr>
              <a:t>条件循环神经网络生成模型设计</a:t>
            </a:r>
            <a:endParaRPr lang="zh-CN" alt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5878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3407" y="-3174"/>
            <a:ext cx="8761871" cy="1329055"/>
            <a:chOff x="-17876" y="-3175"/>
            <a:chExt cx="11682494" cy="1329055"/>
          </a:xfrm>
        </p:grpSpPr>
        <p:pic>
          <p:nvPicPr>
            <p:cNvPr id="50" name="图片 49" descr="图片5"/>
            <p:cNvPicPr>
              <a:picLocks noChangeAspect="1"/>
            </p:cNvPicPr>
            <p:nvPr/>
          </p:nvPicPr>
          <p:blipFill>
            <a:blip r:embed="rId4"/>
            <a:stretch>
              <a:fillRect/>
            </a:stretch>
          </p:blipFill>
          <p:spPr>
            <a:xfrm>
              <a:off x="-17876" y="-3175"/>
              <a:ext cx="1820513" cy="1329055"/>
            </a:xfrm>
            <a:prstGeom prst="rect">
              <a:avLst/>
            </a:prstGeom>
          </p:spPr>
        </p:pic>
        <p:cxnSp>
          <p:nvCxnSpPr>
            <p:cNvPr id="44" name="直接连接符 43"/>
            <p:cNvCxnSpPr/>
            <p:nvPr/>
          </p:nvCxnSpPr>
          <p:spPr>
            <a:xfrm>
              <a:off x="1761793" y="779562"/>
              <a:ext cx="9902825" cy="5715"/>
            </a:xfrm>
            <a:prstGeom prst="line">
              <a:avLst/>
            </a:prstGeom>
            <a:ln w="38100">
              <a:gradFill flip="none" rotWithShape="1">
                <a:gsLst>
                  <a:gs pos="0">
                    <a:schemeClr val="accent1">
                      <a:lumMod val="5000"/>
                      <a:lumOff val="95000"/>
                    </a:schemeClr>
                  </a:gs>
                  <a:gs pos="100000">
                    <a:schemeClr val="tx1"/>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custDataLst>
                <p:tags r:id="rId1"/>
              </p:custDataLst>
            </p:nvPr>
          </p:nvGrpSpPr>
          <p:grpSpPr>
            <a:xfrm>
              <a:off x="1945927" y="238435"/>
              <a:ext cx="7557748" cy="528727"/>
              <a:chOff x="1896519" y="2378199"/>
              <a:chExt cx="5581421" cy="497820"/>
            </a:xfrm>
            <a:solidFill>
              <a:srgbClr val="66FF33"/>
            </a:solidFill>
          </p:grpSpPr>
          <p:sp>
            <p:nvSpPr>
              <p:cNvPr id="46" name="任意多边形 45"/>
              <p:cNvSpPr/>
              <p:nvPr/>
            </p:nvSpPr>
            <p:spPr>
              <a:xfrm>
                <a:off x="1896519" y="2378199"/>
                <a:ext cx="567267" cy="497820"/>
              </a:xfrm>
              <a:custGeom>
                <a:avLst/>
                <a:gdLst>
                  <a:gd name="connsiteX0" fmla="*/ 40745 w 567267"/>
                  <a:gd name="connsiteY0" fmla="*/ 70642 h 567265"/>
                  <a:gd name="connsiteX1" fmla="*/ 40745 w 567267"/>
                  <a:gd name="connsiteY1" fmla="*/ 496622 h 567265"/>
                  <a:gd name="connsiteX2" fmla="*/ 496624 w 567267"/>
                  <a:gd name="connsiteY2" fmla="*/ 283633 h 567265"/>
                  <a:gd name="connsiteX3" fmla="*/ 0 w 567267"/>
                  <a:gd name="connsiteY3" fmla="*/ 0 h 567265"/>
                  <a:gd name="connsiteX4" fmla="*/ 567267 w 567267"/>
                  <a:gd name="connsiteY4" fmla="*/ 283633 h 567265"/>
                  <a:gd name="connsiteX5" fmla="*/ 0 w 567267"/>
                  <a:gd name="connsiteY5" fmla="*/ 567265 h 56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267" h="567265">
                    <a:moveTo>
                      <a:pt x="40745" y="70642"/>
                    </a:moveTo>
                    <a:lnTo>
                      <a:pt x="40745" y="496622"/>
                    </a:lnTo>
                    <a:lnTo>
                      <a:pt x="496624" y="283633"/>
                    </a:lnTo>
                    <a:close/>
                    <a:moveTo>
                      <a:pt x="0" y="0"/>
                    </a:moveTo>
                    <a:lnTo>
                      <a:pt x="567267" y="283633"/>
                    </a:lnTo>
                    <a:lnTo>
                      <a:pt x="0" y="567265"/>
                    </a:lnTo>
                    <a:close/>
                  </a:path>
                </a:pathLst>
              </a:custGeom>
              <a:solidFill>
                <a:srgbClr val="FF99FF"/>
              </a:solidFill>
            </p:spPr>
            <p:txBody>
              <a:bodyPr lIns="54000" anchor="ctr">
                <a:normAutofit/>
              </a:bodyPr>
              <a:lstStyle/>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200" b="1" i="0" u="none" strike="noStrike" kern="1200" cap="none" spc="0" normalizeH="0" baseline="0" noProof="1" smtClean="0">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rPr>
                  <a:t>3</a:t>
                </a:r>
                <a:endParaRPr kumimoji="0" lang="zh-CN" altLang="en-US" sz="2200" b="1" i="0" u="none" strike="noStrike" kern="1200" cap="none" spc="0" normalizeH="0" baseline="0" noProof="1">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endParaRPr>
              </a:p>
            </p:txBody>
          </p:sp>
          <p:sp>
            <p:nvSpPr>
              <p:cNvPr id="47" name="任意多边形 46"/>
              <p:cNvSpPr/>
              <p:nvPr/>
            </p:nvSpPr>
            <p:spPr>
              <a:xfrm>
                <a:off x="2290852" y="2378200"/>
                <a:ext cx="5187088" cy="455063"/>
              </a:xfrm>
              <a:custGeom>
                <a:avLst/>
                <a:gdLst>
                  <a:gd name="connsiteX0" fmla="*/ 0 w 4233333"/>
                  <a:gd name="connsiteY0" fmla="*/ 0 h 524933"/>
                  <a:gd name="connsiteX1" fmla="*/ 1185333 w 4233333"/>
                  <a:gd name="connsiteY1" fmla="*/ 0 h 524933"/>
                  <a:gd name="connsiteX2" fmla="*/ 3048000 w 4233333"/>
                  <a:gd name="connsiteY2" fmla="*/ 0 h 524933"/>
                  <a:gd name="connsiteX3" fmla="*/ 4233333 w 4233333"/>
                  <a:gd name="connsiteY3" fmla="*/ 0 h 524933"/>
                  <a:gd name="connsiteX4" fmla="*/ 4233333 w 4233333"/>
                  <a:gd name="connsiteY4" fmla="*/ 524933 h 524933"/>
                  <a:gd name="connsiteX5" fmla="*/ 3048000 w 4233333"/>
                  <a:gd name="connsiteY5" fmla="*/ 524933 h 524933"/>
                  <a:gd name="connsiteX6" fmla="*/ 1185333 w 4233333"/>
                  <a:gd name="connsiteY6" fmla="*/ 524933 h 524933"/>
                  <a:gd name="connsiteX7" fmla="*/ 0 w 4233333"/>
                  <a:gd name="connsiteY7" fmla="*/ 524933 h 524933"/>
                  <a:gd name="connsiteX8" fmla="*/ 0 w 4233333"/>
                  <a:gd name="connsiteY8" fmla="*/ 427348 h 524933"/>
                  <a:gd name="connsiteX9" fmla="*/ 329765 w 4233333"/>
                  <a:gd name="connsiteY9" fmla="*/ 262466 h 524933"/>
                  <a:gd name="connsiteX10" fmla="*/ 0 w 4233333"/>
                  <a:gd name="connsiteY10" fmla="*/ 97584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33333" h="524933">
                    <a:moveTo>
                      <a:pt x="0" y="0"/>
                    </a:moveTo>
                    <a:lnTo>
                      <a:pt x="1185333" y="0"/>
                    </a:lnTo>
                    <a:lnTo>
                      <a:pt x="3048000" y="0"/>
                    </a:lnTo>
                    <a:lnTo>
                      <a:pt x="4233333" y="0"/>
                    </a:lnTo>
                    <a:lnTo>
                      <a:pt x="4233333" y="524933"/>
                    </a:lnTo>
                    <a:lnTo>
                      <a:pt x="3048000" y="524933"/>
                    </a:lnTo>
                    <a:lnTo>
                      <a:pt x="1185333" y="524933"/>
                    </a:lnTo>
                    <a:lnTo>
                      <a:pt x="0" y="524933"/>
                    </a:lnTo>
                    <a:lnTo>
                      <a:pt x="0" y="427348"/>
                    </a:lnTo>
                    <a:lnTo>
                      <a:pt x="329765" y="262466"/>
                    </a:lnTo>
                    <a:lnTo>
                      <a:pt x="0" y="97584"/>
                    </a:lnTo>
                    <a:close/>
                  </a:path>
                </a:pathLst>
              </a:custGeom>
              <a:solidFill>
                <a:srgbClr val="FF99FF"/>
              </a:solidFill>
            </p:spPr>
            <p:txBody>
              <a:bodyPr lIns="360000" anchor="ctr">
                <a:normAutofit/>
              </a:bodyPr>
              <a:lstStyle/>
              <a:p>
                <a:pPr lvl="0" algn="just" fontAlgn="base">
                  <a:spcBef>
                    <a:spcPct val="0"/>
                  </a:spcBef>
                  <a:spcAft>
                    <a:spcPct val="0"/>
                  </a:spcAft>
                  <a:defRPr/>
                </a:pPr>
                <a:r>
                  <a:rPr kumimoji="0" lang="zh-CN" altLang="en-US" noProof="1" smtClean="0">
                    <a:latin typeface="Times New Roman" panose="02020603050405020304" pitchFamily="18" charset="0"/>
                    <a:sym typeface="Arial" panose="020B0604020202020204" pitchFamily="34" charset="0"/>
                  </a:rPr>
                  <a:t>工作</a:t>
                </a:r>
                <a:r>
                  <a:rPr kumimoji="0" lang="en-US" altLang="zh-CN" noProof="1" smtClean="0">
                    <a:latin typeface="Times New Roman" panose="02020603050405020304" pitchFamily="18" charset="0"/>
                    <a:sym typeface="Arial" panose="020B0604020202020204" pitchFamily="34" charset="0"/>
                  </a:rPr>
                  <a:t>1 —</a:t>
                </a:r>
                <a:r>
                  <a:rPr lang="zh-CN" altLang="en-US" noProof="1" smtClean="0">
                    <a:latin typeface="Times New Roman" panose="02020603050405020304" pitchFamily="18" charset="0"/>
                    <a:sym typeface="Arial" panose="020B0604020202020204" pitchFamily="34" charset="0"/>
                  </a:rPr>
                  <a:t>新型</a:t>
                </a:r>
                <a:r>
                  <a:rPr lang="zh-CN" altLang="en-US" noProof="1">
                    <a:latin typeface="Times New Roman" panose="02020603050405020304" pitchFamily="18" charset="0"/>
                    <a:sym typeface="Arial" panose="020B0604020202020204" pitchFamily="34" charset="0"/>
                  </a:rPr>
                  <a:t>分子编码的</a:t>
                </a:r>
                <a:r>
                  <a:rPr lang="zh-CN" altLang="en-US" noProof="1" smtClean="0">
                    <a:latin typeface="Times New Roman" panose="02020603050405020304" pitchFamily="18" charset="0"/>
                    <a:sym typeface="Arial" panose="020B0604020202020204" pitchFamily="34" charset="0"/>
                  </a:rPr>
                  <a:t>设计</a:t>
                </a:r>
                <a:endParaRPr lang="zh-CN" altLang="en-US" noProof="1">
                  <a:latin typeface="Times New Roman" panose="02020603050405020304" pitchFamily="18" charset="0"/>
                  <a:sym typeface="Arial" panose="020B0604020202020204" pitchFamily="34" charset="0"/>
                </a:endParaRPr>
              </a:p>
            </p:txBody>
          </p:sp>
        </p:grpSp>
      </p:grpSp>
      <p:pic>
        <p:nvPicPr>
          <p:cNvPr id="53" name="图片 52" descr="图片5"/>
          <p:cNvPicPr>
            <a:picLocks noChangeAspect="1"/>
          </p:cNvPicPr>
          <p:nvPr/>
        </p:nvPicPr>
        <p:blipFill>
          <a:blip r:embed="rId4"/>
          <a:stretch>
            <a:fillRect/>
          </a:stretch>
        </p:blipFill>
        <p:spPr>
          <a:xfrm>
            <a:off x="-25677" y="0"/>
            <a:ext cx="1329055" cy="1329055"/>
          </a:xfrm>
          <a:prstGeom prst="rect">
            <a:avLst/>
          </a:prstGeom>
        </p:spPr>
      </p:pic>
      <p:sp>
        <p:nvSpPr>
          <p:cNvPr id="54" name="任意多边形 53"/>
          <p:cNvSpPr/>
          <p:nvPr/>
        </p:nvSpPr>
        <p:spPr>
          <a:xfrm>
            <a:off x="1418572" y="238435"/>
            <a:ext cx="768131" cy="528727"/>
          </a:xfrm>
          <a:custGeom>
            <a:avLst/>
            <a:gdLst>
              <a:gd name="connsiteX0" fmla="*/ 40745 w 567267"/>
              <a:gd name="connsiteY0" fmla="*/ 70642 h 567265"/>
              <a:gd name="connsiteX1" fmla="*/ 40745 w 567267"/>
              <a:gd name="connsiteY1" fmla="*/ 496622 h 567265"/>
              <a:gd name="connsiteX2" fmla="*/ 496624 w 567267"/>
              <a:gd name="connsiteY2" fmla="*/ 283633 h 567265"/>
              <a:gd name="connsiteX3" fmla="*/ 0 w 567267"/>
              <a:gd name="connsiteY3" fmla="*/ 0 h 567265"/>
              <a:gd name="connsiteX4" fmla="*/ 567267 w 567267"/>
              <a:gd name="connsiteY4" fmla="*/ 283633 h 567265"/>
              <a:gd name="connsiteX5" fmla="*/ 0 w 567267"/>
              <a:gd name="connsiteY5" fmla="*/ 567265 h 56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267" h="567265">
                <a:moveTo>
                  <a:pt x="40745" y="70642"/>
                </a:moveTo>
                <a:lnTo>
                  <a:pt x="40745" y="496622"/>
                </a:lnTo>
                <a:lnTo>
                  <a:pt x="496624" y="283633"/>
                </a:lnTo>
                <a:close/>
                <a:moveTo>
                  <a:pt x="0" y="0"/>
                </a:moveTo>
                <a:lnTo>
                  <a:pt x="567267" y="283633"/>
                </a:lnTo>
                <a:lnTo>
                  <a:pt x="0" y="567265"/>
                </a:lnTo>
                <a:close/>
              </a:path>
            </a:pathLst>
          </a:custGeom>
          <a:solidFill>
            <a:srgbClr val="FFFF00"/>
          </a:solidFill>
        </p:spPr>
        <p:txBody>
          <a:bodyPr lIns="54000" anchor="ctr">
            <a:normAutofit/>
          </a:bodyPr>
          <a:lstStyle/>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200" b="1" i="0" u="none" strike="noStrike" kern="1200" cap="none" spc="0" normalizeH="0" baseline="0" noProof="1">
              <a:ln>
                <a:noFill/>
              </a:ln>
              <a:effectLst/>
              <a:uLnTx/>
              <a:uFillTx/>
              <a:latin typeface="Times New Roman" panose="02020603050405020304" pitchFamily="18" charset="0"/>
              <a:cs typeface="Times New Roman" panose="02020603050405020304" pitchFamily="18" charset="0"/>
              <a:sym typeface="Arial" panose="020B0604020202020204" pitchFamily="34" charset="0"/>
            </a:endParaRPr>
          </a:p>
        </p:txBody>
      </p:sp>
      <p:sp>
        <p:nvSpPr>
          <p:cNvPr id="55" name="任意多边形 54"/>
          <p:cNvSpPr/>
          <p:nvPr/>
        </p:nvSpPr>
        <p:spPr>
          <a:xfrm>
            <a:off x="1952534" y="238436"/>
            <a:ext cx="7023786" cy="483315"/>
          </a:xfrm>
          <a:custGeom>
            <a:avLst/>
            <a:gdLst>
              <a:gd name="connsiteX0" fmla="*/ 0 w 4233333"/>
              <a:gd name="connsiteY0" fmla="*/ 0 h 524933"/>
              <a:gd name="connsiteX1" fmla="*/ 1185333 w 4233333"/>
              <a:gd name="connsiteY1" fmla="*/ 0 h 524933"/>
              <a:gd name="connsiteX2" fmla="*/ 3048000 w 4233333"/>
              <a:gd name="connsiteY2" fmla="*/ 0 h 524933"/>
              <a:gd name="connsiteX3" fmla="*/ 4233333 w 4233333"/>
              <a:gd name="connsiteY3" fmla="*/ 0 h 524933"/>
              <a:gd name="connsiteX4" fmla="*/ 4233333 w 4233333"/>
              <a:gd name="connsiteY4" fmla="*/ 524933 h 524933"/>
              <a:gd name="connsiteX5" fmla="*/ 3048000 w 4233333"/>
              <a:gd name="connsiteY5" fmla="*/ 524933 h 524933"/>
              <a:gd name="connsiteX6" fmla="*/ 1185333 w 4233333"/>
              <a:gd name="connsiteY6" fmla="*/ 524933 h 524933"/>
              <a:gd name="connsiteX7" fmla="*/ 0 w 4233333"/>
              <a:gd name="connsiteY7" fmla="*/ 524933 h 524933"/>
              <a:gd name="connsiteX8" fmla="*/ 0 w 4233333"/>
              <a:gd name="connsiteY8" fmla="*/ 427348 h 524933"/>
              <a:gd name="connsiteX9" fmla="*/ 329765 w 4233333"/>
              <a:gd name="connsiteY9" fmla="*/ 262466 h 524933"/>
              <a:gd name="connsiteX10" fmla="*/ 0 w 4233333"/>
              <a:gd name="connsiteY10" fmla="*/ 97584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33333" h="524933">
                <a:moveTo>
                  <a:pt x="0" y="0"/>
                </a:moveTo>
                <a:lnTo>
                  <a:pt x="1185333" y="0"/>
                </a:lnTo>
                <a:lnTo>
                  <a:pt x="3048000" y="0"/>
                </a:lnTo>
                <a:lnTo>
                  <a:pt x="4233333" y="0"/>
                </a:lnTo>
                <a:lnTo>
                  <a:pt x="4233333" y="524933"/>
                </a:lnTo>
                <a:lnTo>
                  <a:pt x="3048000" y="524933"/>
                </a:lnTo>
                <a:lnTo>
                  <a:pt x="1185333" y="524933"/>
                </a:lnTo>
                <a:lnTo>
                  <a:pt x="0" y="524933"/>
                </a:lnTo>
                <a:lnTo>
                  <a:pt x="0" y="427348"/>
                </a:lnTo>
                <a:lnTo>
                  <a:pt x="329765" y="262466"/>
                </a:lnTo>
                <a:lnTo>
                  <a:pt x="0" y="97584"/>
                </a:lnTo>
                <a:close/>
              </a:path>
            </a:pathLst>
          </a:custGeom>
          <a:solidFill>
            <a:srgbClr val="FFFF00"/>
          </a:solidFill>
        </p:spPr>
        <p:txBody>
          <a:bodyPr lIns="360000" anchor="ctr">
            <a:normAutofit/>
          </a:bodyPr>
          <a:lstStyle/>
          <a:p>
            <a:pPr lvl="0" algn="just" fontAlgn="base">
              <a:spcBef>
                <a:spcPct val="0"/>
              </a:spcBef>
              <a:spcAft>
                <a:spcPct val="0"/>
              </a:spcAft>
              <a:defRPr/>
            </a:pPr>
            <a:r>
              <a:rPr lang="zh-CN" altLang="en-US" sz="2200" noProof="1">
                <a:latin typeface="Times New Roman" panose="02020603050405020304" pitchFamily="18" charset="0"/>
                <a:sym typeface="Arial" panose="020B0604020202020204" pitchFamily="34" charset="0"/>
              </a:rPr>
              <a:t>编码方法应用于分子生成</a:t>
            </a:r>
          </a:p>
        </p:txBody>
      </p:sp>
      <p:cxnSp>
        <p:nvCxnSpPr>
          <p:cNvPr id="56" name="直接连接符 55"/>
          <p:cNvCxnSpPr/>
          <p:nvPr/>
        </p:nvCxnSpPr>
        <p:spPr>
          <a:xfrm>
            <a:off x="1234440" y="779562"/>
            <a:ext cx="7514024" cy="5716"/>
          </a:xfrm>
          <a:prstGeom prst="line">
            <a:avLst/>
          </a:prstGeom>
          <a:ln w="38100">
            <a:gradFill flip="none" rotWithShape="1">
              <a:gsLst>
                <a:gs pos="0">
                  <a:schemeClr val="accent1">
                    <a:lumMod val="5000"/>
                    <a:lumOff val="95000"/>
                  </a:schemeClr>
                </a:gs>
                <a:gs pos="100000">
                  <a:schemeClr val="tx1"/>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pic>
        <p:nvPicPr>
          <p:cNvPr id="13" name="图片 12" descr="9_"/>
          <p:cNvPicPr/>
          <p:nvPr/>
        </p:nvPicPr>
        <p:blipFill>
          <a:blip r:embed="rId5" cstate="print">
            <a:extLst>
              <a:ext uri="{28A0092B-C50C-407E-A947-70E740481C1C}">
                <a14:useLocalDpi xmlns:a14="http://schemas.microsoft.com/office/drawing/2010/main" val="0"/>
              </a:ext>
            </a:extLst>
          </a:blip>
          <a:srcRect/>
          <a:stretch>
            <a:fillRect/>
          </a:stretch>
        </p:blipFill>
        <p:spPr>
          <a:xfrm>
            <a:off x="78363" y="1238226"/>
            <a:ext cx="5069701" cy="4575594"/>
          </a:xfrm>
          <a:prstGeom prst="rect">
            <a:avLst/>
          </a:prstGeom>
          <a:noFill/>
          <a:ln>
            <a:noFill/>
          </a:ln>
        </p:spPr>
      </p:pic>
      <p:pic>
        <p:nvPicPr>
          <p:cNvPr id="15" name="图片 14" descr="图片1"/>
          <p:cNvPicPr/>
          <p:nvPr/>
        </p:nvPicPr>
        <p:blipFill>
          <a:blip r:embed="rId6" cstate="print">
            <a:extLst>
              <a:ext uri="{28A0092B-C50C-407E-A947-70E740481C1C}">
                <a14:useLocalDpi xmlns:a14="http://schemas.microsoft.com/office/drawing/2010/main" val="0"/>
              </a:ext>
            </a:extLst>
          </a:blip>
          <a:srcRect/>
          <a:stretch>
            <a:fillRect/>
          </a:stretch>
        </p:blipFill>
        <p:spPr>
          <a:xfrm>
            <a:off x="5292080" y="1302171"/>
            <a:ext cx="3816424" cy="2223852"/>
          </a:xfrm>
          <a:prstGeom prst="rect">
            <a:avLst/>
          </a:prstGeom>
          <a:noFill/>
          <a:ln>
            <a:noFill/>
          </a:ln>
        </p:spPr>
      </p:pic>
      <p:sp>
        <p:nvSpPr>
          <p:cNvPr id="16" name="TextBox 24"/>
          <p:cNvSpPr txBox="1">
            <a:spLocks noChangeArrowheads="1"/>
          </p:cNvSpPr>
          <p:nvPr/>
        </p:nvSpPr>
        <p:spPr bwMode="auto">
          <a:xfrm>
            <a:off x="248811" y="6093296"/>
            <a:ext cx="29973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b="1">
                <a:solidFill>
                  <a:schemeClr val="tx1"/>
                </a:solidFill>
                <a:latin typeface="Tahoma" panose="020B0604030504040204" pitchFamily="34" charset="0"/>
                <a:ea typeface="宋体" panose="02010600030101010101" pitchFamily="2" charset="-122"/>
              </a:defRPr>
            </a:lvl1pPr>
            <a:lvl2pPr marL="742950" indent="-285750">
              <a:defRPr kumimoji="1" sz="2400" b="1">
                <a:solidFill>
                  <a:schemeClr val="tx1"/>
                </a:solidFill>
                <a:latin typeface="Tahoma" panose="020B0604030504040204" pitchFamily="34" charset="0"/>
                <a:ea typeface="宋体" panose="02010600030101010101" pitchFamily="2" charset="-122"/>
              </a:defRPr>
            </a:lvl2pPr>
            <a:lvl3pPr marL="1143000" indent="-228600">
              <a:defRPr kumimoji="1" sz="2400" b="1">
                <a:solidFill>
                  <a:schemeClr val="tx1"/>
                </a:solidFill>
                <a:latin typeface="Tahoma" panose="020B0604030504040204" pitchFamily="34" charset="0"/>
                <a:ea typeface="宋体" panose="02010600030101010101" pitchFamily="2" charset="-122"/>
              </a:defRPr>
            </a:lvl3pPr>
            <a:lvl4pPr marL="1600200" indent="-228600">
              <a:defRPr kumimoji="1" sz="2400" b="1">
                <a:solidFill>
                  <a:schemeClr val="tx1"/>
                </a:solidFill>
                <a:latin typeface="Tahoma" panose="020B0604030504040204" pitchFamily="34" charset="0"/>
                <a:ea typeface="宋体" panose="02010600030101010101" pitchFamily="2" charset="-122"/>
              </a:defRPr>
            </a:lvl4pPr>
            <a:lvl5pPr marL="2057400" indent="-22860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algn="just"/>
            <a:r>
              <a:rPr lang="en-US" altLang="zh-CN" dirty="0">
                <a:solidFill>
                  <a:srgbClr val="0066FF"/>
                </a:solidFill>
                <a:latin typeface="+mn-ea"/>
                <a:ea typeface="+mn-ea"/>
              </a:rPr>
              <a:t> </a:t>
            </a:r>
            <a:r>
              <a:rPr lang="zh-CN" altLang="en-US" sz="2000" dirty="0" smtClean="0">
                <a:solidFill>
                  <a:srgbClr val="0066FF"/>
                </a:solidFill>
                <a:latin typeface="+mn-ea"/>
                <a:ea typeface="+mn-ea"/>
              </a:rPr>
              <a:t>随机生成的化学分子</a:t>
            </a:r>
            <a:endParaRPr lang="zh-CN" sz="2000" dirty="0">
              <a:solidFill>
                <a:srgbClr val="0066FF"/>
              </a:solidFill>
              <a:latin typeface="+mn-ea"/>
              <a:ea typeface="+mn-ea"/>
            </a:endParaRPr>
          </a:p>
        </p:txBody>
      </p:sp>
      <p:sp>
        <p:nvSpPr>
          <p:cNvPr id="17" name="TextBox 24"/>
          <p:cNvSpPr txBox="1">
            <a:spLocks noChangeArrowheads="1"/>
          </p:cNvSpPr>
          <p:nvPr/>
        </p:nvSpPr>
        <p:spPr bwMode="auto">
          <a:xfrm>
            <a:off x="5069594" y="6093295"/>
            <a:ext cx="4175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b="1">
                <a:solidFill>
                  <a:schemeClr val="tx1"/>
                </a:solidFill>
                <a:latin typeface="Tahoma" panose="020B0604030504040204" pitchFamily="34" charset="0"/>
                <a:ea typeface="宋体" panose="02010600030101010101" pitchFamily="2" charset="-122"/>
              </a:defRPr>
            </a:lvl1pPr>
            <a:lvl2pPr marL="742950" indent="-285750">
              <a:defRPr kumimoji="1" sz="2400" b="1">
                <a:solidFill>
                  <a:schemeClr val="tx1"/>
                </a:solidFill>
                <a:latin typeface="Tahoma" panose="020B0604030504040204" pitchFamily="34" charset="0"/>
                <a:ea typeface="宋体" panose="02010600030101010101" pitchFamily="2" charset="-122"/>
              </a:defRPr>
            </a:lvl2pPr>
            <a:lvl3pPr marL="1143000" indent="-228600">
              <a:defRPr kumimoji="1" sz="2400" b="1">
                <a:solidFill>
                  <a:schemeClr val="tx1"/>
                </a:solidFill>
                <a:latin typeface="Tahoma" panose="020B0604030504040204" pitchFamily="34" charset="0"/>
                <a:ea typeface="宋体" panose="02010600030101010101" pitchFamily="2" charset="-122"/>
              </a:defRPr>
            </a:lvl3pPr>
            <a:lvl4pPr marL="1600200" indent="-228600">
              <a:defRPr kumimoji="1" sz="2400" b="1">
                <a:solidFill>
                  <a:schemeClr val="tx1"/>
                </a:solidFill>
                <a:latin typeface="Tahoma" panose="020B0604030504040204" pitchFamily="34" charset="0"/>
                <a:ea typeface="宋体" panose="02010600030101010101" pitchFamily="2" charset="-122"/>
              </a:defRPr>
            </a:lvl4pPr>
            <a:lvl5pPr marL="2057400" indent="-22860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algn="just"/>
            <a:r>
              <a:rPr lang="en-US" altLang="zh-CN" dirty="0">
                <a:solidFill>
                  <a:srgbClr val="0066FF"/>
                </a:solidFill>
                <a:latin typeface="+mn-ea"/>
                <a:ea typeface="+mn-ea"/>
              </a:rPr>
              <a:t> </a:t>
            </a:r>
            <a:r>
              <a:rPr lang="zh-CN" altLang="en-US" sz="2000" dirty="0" smtClean="0">
                <a:solidFill>
                  <a:srgbClr val="0066FF"/>
                </a:solidFill>
                <a:latin typeface="+mn-ea"/>
                <a:ea typeface="+mn-ea"/>
              </a:rPr>
              <a:t>生成的化学分子所在的化学空间</a:t>
            </a:r>
            <a:endParaRPr lang="zh-CN" sz="2000" dirty="0">
              <a:solidFill>
                <a:srgbClr val="0066FF"/>
              </a:solidFill>
              <a:latin typeface="+mn-ea"/>
              <a:ea typeface="+mn-ea"/>
            </a:endParaRPr>
          </a:p>
        </p:txBody>
      </p:sp>
    </p:spTree>
    <p:extLst>
      <p:ext uri="{BB962C8B-B14F-4D97-AF65-F5344CB8AC3E}">
        <p14:creationId xmlns:p14="http://schemas.microsoft.com/office/powerpoint/2010/main" val="40973111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C:\Users\admin\Documents\图片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576" y="1124744"/>
            <a:ext cx="8497888" cy="5211762"/>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p:nvPr/>
        </p:nvGrpSpPr>
        <p:grpSpPr>
          <a:xfrm>
            <a:off x="-13407" y="-3174"/>
            <a:ext cx="8761871" cy="1329055"/>
            <a:chOff x="-17876" y="-3175"/>
            <a:chExt cx="11682494" cy="1329055"/>
          </a:xfrm>
        </p:grpSpPr>
        <p:pic>
          <p:nvPicPr>
            <p:cNvPr id="50" name="图片 49" descr="图片5"/>
            <p:cNvPicPr>
              <a:picLocks noChangeAspect="1"/>
            </p:cNvPicPr>
            <p:nvPr/>
          </p:nvPicPr>
          <p:blipFill>
            <a:blip r:embed="rId5"/>
            <a:stretch>
              <a:fillRect/>
            </a:stretch>
          </p:blipFill>
          <p:spPr>
            <a:xfrm>
              <a:off x="-17876" y="-3175"/>
              <a:ext cx="1820513" cy="1329055"/>
            </a:xfrm>
            <a:prstGeom prst="rect">
              <a:avLst/>
            </a:prstGeom>
          </p:spPr>
        </p:pic>
        <p:cxnSp>
          <p:nvCxnSpPr>
            <p:cNvPr id="44" name="直接连接符 43"/>
            <p:cNvCxnSpPr/>
            <p:nvPr/>
          </p:nvCxnSpPr>
          <p:spPr>
            <a:xfrm>
              <a:off x="1761793" y="779562"/>
              <a:ext cx="9902825" cy="5715"/>
            </a:xfrm>
            <a:prstGeom prst="line">
              <a:avLst/>
            </a:prstGeom>
            <a:ln w="38100">
              <a:gradFill flip="none" rotWithShape="1">
                <a:gsLst>
                  <a:gs pos="0">
                    <a:schemeClr val="accent1">
                      <a:lumMod val="5000"/>
                      <a:lumOff val="95000"/>
                    </a:schemeClr>
                  </a:gs>
                  <a:gs pos="100000">
                    <a:schemeClr val="tx1"/>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custDataLst>
                <p:tags r:id="rId1"/>
              </p:custDataLst>
            </p:nvPr>
          </p:nvGrpSpPr>
          <p:grpSpPr>
            <a:xfrm>
              <a:off x="1945927" y="238435"/>
              <a:ext cx="7557748" cy="528727"/>
              <a:chOff x="1896519" y="2378199"/>
              <a:chExt cx="5581421" cy="497820"/>
            </a:xfrm>
            <a:solidFill>
              <a:srgbClr val="66FF33"/>
            </a:solidFill>
          </p:grpSpPr>
          <p:sp>
            <p:nvSpPr>
              <p:cNvPr id="46" name="任意多边形 45"/>
              <p:cNvSpPr/>
              <p:nvPr/>
            </p:nvSpPr>
            <p:spPr>
              <a:xfrm>
                <a:off x="1896519" y="2378199"/>
                <a:ext cx="567267" cy="497820"/>
              </a:xfrm>
              <a:custGeom>
                <a:avLst/>
                <a:gdLst>
                  <a:gd name="connsiteX0" fmla="*/ 40745 w 567267"/>
                  <a:gd name="connsiteY0" fmla="*/ 70642 h 567265"/>
                  <a:gd name="connsiteX1" fmla="*/ 40745 w 567267"/>
                  <a:gd name="connsiteY1" fmla="*/ 496622 h 567265"/>
                  <a:gd name="connsiteX2" fmla="*/ 496624 w 567267"/>
                  <a:gd name="connsiteY2" fmla="*/ 283633 h 567265"/>
                  <a:gd name="connsiteX3" fmla="*/ 0 w 567267"/>
                  <a:gd name="connsiteY3" fmla="*/ 0 h 567265"/>
                  <a:gd name="connsiteX4" fmla="*/ 567267 w 567267"/>
                  <a:gd name="connsiteY4" fmla="*/ 283633 h 567265"/>
                  <a:gd name="connsiteX5" fmla="*/ 0 w 567267"/>
                  <a:gd name="connsiteY5" fmla="*/ 567265 h 56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267" h="567265">
                    <a:moveTo>
                      <a:pt x="40745" y="70642"/>
                    </a:moveTo>
                    <a:lnTo>
                      <a:pt x="40745" y="496622"/>
                    </a:lnTo>
                    <a:lnTo>
                      <a:pt x="496624" y="283633"/>
                    </a:lnTo>
                    <a:close/>
                    <a:moveTo>
                      <a:pt x="0" y="0"/>
                    </a:moveTo>
                    <a:lnTo>
                      <a:pt x="567267" y="283633"/>
                    </a:lnTo>
                    <a:lnTo>
                      <a:pt x="0" y="567265"/>
                    </a:lnTo>
                    <a:close/>
                  </a:path>
                </a:pathLst>
              </a:custGeom>
              <a:solidFill>
                <a:srgbClr val="FF99FF"/>
              </a:solidFill>
            </p:spPr>
            <p:txBody>
              <a:bodyPr lIns="54000" anchor="ctr">
                <a:normAutofit/>
              </a:bodyPr>
              <a:lstStyle/>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200" b="1" i="0" u="none" strike="noStrike" kern="1200" cap="none" spc="0" normalizeH="0" baseline="0" noProof="1" smtClean="0">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rPr>
                  <a:t>3</a:t>
                </a:r>
                <a:endParaRPr kumimoji="0" lang="zh-CN" altLang="en-US" sz="2200" b="1" i="0" u="none" strike="noStrike" kern="1200" cap="none" spc="0" normalizeH="0" baseline="0" noProof="1">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endParaRPr>
              </a:p>
            </p:txBody>
          </p:sp>
          <p:sp>
            <p:nvSpPr>
              <p:cNvPr id="47" name="任意多边形 46"/>
              <p:cNvSpPr/>
              <p:nvPr/>
            </p:nvSpPr>
            <p:spPr>
              <a:xfrm>
                <a:off x="2290852" y="2378200"/>
                <a:ext cx="5187088" cy="455063"/>
              </a:xfrm>
              <a:custGeom>
                <a:avLst/>
                <a:gdLst>
                  <a:gd name="connsiteX0" fmla="*/ 0 w 4233333"/>
                  <a:gd name="connsiteY0" fmla="*/ 0 h 524933"/>
                  <a:gd name="connsiteX1" fmla="*/ 1185333 w 4233333"/>
                  <a:gd name="connsiteY1" fmla="*/ 0 h 524933"/>
                  <a:gd name="connsiteX2" fmla="*/ 3048000 w 4233333"/>
                  <a:gd name="connsiteY2" fmla="*/ 0 h 524933"/>
                  <a:gd name="connsiteX3" fmla="*/ 4233333 w 4233333"/>
                  <a:gd name="connsiteY3" fmla="*/ 0 h 524933"/>
                  <a:gd name="connsiteX4" fmla="*/ 4233333 w 4233333"/>
                  <a:gd name="connsiteY4" fmla="*/ 524933 h 524933"/>
                  <a:gd name="connsiteX5" fmla="*/ 3048000 w 4233333"/>
                  <a:gd name="connsiteY5" fmla="*/ 524933 h 524933"/>
                  <a:gd name="connsiteX6" fmla="*/ 1185333 w 4233333"/>
                  <a:gd name="connsiteY6" fmla="*/ 524933 h 524933"/>
                  <a:gd name="connsiteX7" fmla="*/ 0 w 4233333"/>
                  <a:gd name="connsiteY7" fmla="*/ 524933 h 524933"/>
                  <a:gd name="connsiteX8" fmla="*/ 0 w 4233333"/>
                  <a:gd name="connsiteY8" fmla="*/ 427348 h 524933"/>
                  <a:gd name="connsiteX9" fmla="*/ 329765 w 4233333"/>
                  <a:gd name="connsiteY9" fmla="*/ 262466 h 524933"/>
                  <a:gd name="connsiteX10" fmla="*/ 0 w 4233333"/>
                  <a:gd name="connsiteY10" fmla="*/ 97584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33333" h="524933">
                    <a:moveTo>
                      <a:pt x="0" y="0"/>
                    </a:moveTo>
                    <a:lnTo>
                      <a:pt x="1185333" y="0"/>
                    </a:lnTo>
                    <a:lnTo>
                      <a:pt x="3048000" y="0"/>
                    </a:lnTo>
                    <a:lnTo>
                      <a:pt x="4233333" y="0"/>
                    </a:lnTo>
                    <a:lnTo>
                      <a:pt x="4233333" y="524933"/>
                    </a:lnTo>
                    <a:lnTo>
                      <a:pt x="3048000" y="524933"/>
                    </a:lnTo>
                    <a:lnTo>
                      <a:pt x="1185333" y="524933"/>
                    </a:lnTo>
                    <a:lnTo>
                      <a:pt x="0" y="524933"/>
                    </a:lnTo>
                    <a:lnTo>
                      <a:pt x="0" y="427348"/>
                    </a:lnTo>
                    <a:lnTo>
                      <a:pt x="329765" y="262466"/>
                    </a:lnTo>
                    <a:lnTo>
                      <a:pt x="0" y="97584"/>
                    </a:lnTo>
                    <a:close/>
                  </a:path>
                </a:pathLst>
              </a:custGeom>
              <a:solidFill>
                <a:srgbClr val="FF99FF"/>
              </a:solidFill>
            </p:spPr>
            <p:txBody>
              <a:bodyPr lIns="360000" anchor="ctr">
                <a:normAutofit/>
              </a:bodyPr>
              <a:lstStyle/>
              <a:p>
                <a:pPr lvl="0" algn="just" fontAlgn="base">
                  <a:spcBef>
                    <a:spcPct val="0"/>
                  </a:spcBef>
                  <a:spcAft>
                    <a:spcPct val="0"/>
                  </a:spcAft>
                  <a:defRPr/>
                </a:pPr>
                <a:r>
                  <a:rPr kumimoji="0" lang="zh-CN" altLang="en-US" noProof="1" smtClean="0">
                    <a:latin typeface="Times New Roman" panose="02020603050405020304" pitchFamily="18" charset="0"/>
                    <a:sym typeface="Arial" panose="020B0604020202020204" pitchFamily="34" charset="0"/>
                  </a:rPr>
                  <a:t>工作</a:t>
                </a:r>
                <a:r>
                  <a:rPr kumimoji="0" lang="en-US" altLang="zh-CN" noProof="1" smtClean="0">
                    <a:latin typeface="Times New Roman" panose="02020603050405020304" pitchFamily="18" charset="0"/>
                    <a:sym typeface="Arial" panose="020B0604020202020204" pitchFamily="34" charset="0"/>
                  </a:rPr>
                  <a:t>1 —</a:t>
                </a:r>
                <a:r>
                  <a:rPr lang="zh-CN" altLang="en-US" noProof="1" smtClean="0">
                    <a:latin typeface="Times New Roman" panose="02020603050405020304" pitchFamily="18" charset="0"/>
                    <a:sym typeface="Arial" panose="020B0604020202020204" pitchFamily="34" charset="0"/>
                  </a:rPr>
                  <a:t>新型</a:t>
                </a:r>
                <a:r>
                  <a:rPr lang="zh-CN" altLang="en-US" noProof="1">
                    <a:latin typeface="Times New Roman" panose="02020603050405020304" pitchFamily="18" charset="0"/>
                    <a:sym typeface="Arial" panose="020B0604020202020204" pitchFamily="34" charset="0"/>
                  </a:rPr>
                  <a:t>分子编码的</a:t>
                </a:r>
                <a:r>
                  <a:rPr lang="zh-CN" altLang="en-US" noProof="1" smtClean="0">
                    <a:latin typeface="Times New Roman" panose="02020603050405020304" pitchFamily="18" charset="0"/>
                    <a:sym typeface="Arial" panose="020B0604020202020204" pitchFamily="34" charset="0"/>
                  </a:rPr>
                  <a:t>设计</a:t>
                </a:r>
                <a:endParaRPr lang="zh-CN" altLang="en-US" noProof="1">
                  <a:latin typeface="Times New Roman" panose="02020603050405020304" pitchFamily="18" charset="0"/>
                  <a:sym typeface="Arial" panose="020B0604020202020204" pitchFamily="34" charset="0"/>
                </a:endParaRPr>
              </a:p>
            </p:txBody>
          </p:sp>
        </p:grpSp>
      </p:grpSp>
      <p:pic>
        <p:nvPicPr>
          <p:cNvPr id="53" name="图片 52" descr="图片5"/>
          <p:cNvPicPr>
            <a:picLocks noChangeAspect="1"/>
          </p:cNvPicPr>
          <p:nvPr/>
        </p:nvPicPr>
        <p:blipFill>
          <a:blip r:embed="rId5"/>
          <a:stretch>
            <a:fillRect/>
          </a:stretch>
        </p:blipFill>
        <p:spPr>
          <a:xfrm>
            <a:off x="-25677" y="0"/>
            <a:ext cx="1329055" cy="1329055"/>
          </a:xfrm>
          <a:prstGeom prst="rect">
            <a:avLst/>
          </a:prstGeom>
        </p:spPr>
      </p:pic>
      <p:sp>
        <p:nvSpPr>
          <p:cNvPr id="54" name="任意多边形 53"/>
          <p:cNvSpPr/>
          <p:nvPr/>
        </p:nvSpPr>
        <p:spPr>
          <a:xfrm>
            <a:off x="1418572" y="238435"/>
            <a:ext cx="768131" cy="528727"/>
          </a:xfrm>
          <a:custGeom>
            <a:avLst/>
            <a:gdLst>
              <a:gd name="connsiteX0" fmla="*/ 40745 w 567267"/>
              <a:gd name="connsiteY0" fmla="*/ 70642 h 567265"/>
              <a:gd name="connsiteX1" fmla="*/ 40745 w 567267"/>
              <a:gd name="connsiteY1" fmla="*/ 496622 h 567265"/>
              <a:gd name="connsiteX2" fmla="*/ 496624 w 567267"/>
              <a:gd name="connsiteY2" fmla="*/ 283633 h 567265"/>
              <a:gd name="connsiteX3" fmla="*/ 0 w 567267"/>
              <a:gd name="connsiteY3" fmla="*/ 0 h 567265"/>
              <a:gd name="connsiteX4" fmla="*/ 567267 w 567267"/>
              <a:gd name="connsiteY4" fmla="*/ 283633 h 567265"/>
              <a:gd name="connsiteX5" fmla="*/ 0 w 567267"/>
              <a:gd name="connsiteY5" fmla="*/ 567265 h 56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267" h="567265">
                <a:moveTo>
                  <a:pt x="40745" y="70642"/>
                </a:moveTo>
                <a:lnTo>
                  <a:pt x="40745" y="496622"/>
                </a:lnTo>
                <a:lnTo>
                  <a:pt x="496624" y="283633"/>
                </a:lnTo>
                <a:close/>
                <a:moveTo>
                  <a:pt x="0" y="0"/>
                </a:moveTo>
                <a:lnTo>
                  <a:pt x="567267" y="283633"/>
                </a:lnTo>
                <a:lnTo>
                  <a:pt x="0" y="567265"/>
                </a:lnTo>
                <a:close/>
              </a:path>
            </a:pathLst>
          </a:custGeom>
          <a:solidFill>
            <a:srgbClr val="FFFF00"/>
          </a:solidFill>
        </p:spPr>
        <p:txBody>
          <a:bodyPr lIns="54000" anchor="ctr">
            <a:normAutofit/>
          </a:bodyPr>
          <a:lstStyle/>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200" b="1" i="0" u="none" strike="noStrike" kern="1200" cap="none" spc="0" normalizeH="0" baseline="0" noProof="1">
              <a:ln>
                <a:noFill/>
              </a:ln>
              <a:effectLst/>
              <a:uLnTx/>
              <a:uFillTx/>
              <a:latin typeface="Times New Roman" panose="02020603050405020304" pitchFamily="18" charset="0"/>
              <a:cs typeface="Times New Roman" panose="02020603050405020304" pitchFamily="18" charset="0"/>
              <a:sym typeface="Arial" panose="020B0604020202020204" pitchFamily="34" charset="0"/>
            </a:endParaRPr>
          </a:p>
        </p:txBody>
      </p:sp>
      <p:sp>
        <p:nvSpPr>
          <p:cNvPr id="55" name="任意多边形 54"/>
          <p:cNvSpPr/>
          <p:nvPr/>
        </p:nvSpPr>
        <p:spPr>
          <a:xfrm>
            <a:off x="1952534" y="238436"/>
            <a:ext cx="7023786" cy="483315"/>
          </a:xfrm>
          <a:custGeom>
            <a:avLst/>
            <a:gdLst>
              <a:gd name="connsiteX0" fmla="*/ 0 w 4233333"/>
              <a:gd name="connsiteY0" fmla="*/ 0 h 524933"/>
              <a:gd name="connsiteX1" fmla="*/ 1185333 w 4233333"/>
              <a:gd name="connsiteY1" fmla="*/ 0 h 524933"/>
              <a:gd name="connsiteX2" fmla="*/ 3048000 w 4233333"/>
              <a:gd name="connsiteY2" fmla="*/ 0 h 524933"/>
              <a:gd name="connsiteX3" fmla="*/ 4233333 w 4233333"/>
              <a:gd name="connsiteY3" fmla="*/ 0 h 524933"/>
              <a:gd name="connsiteX4" fmla="*/ 4233333 w 4233333"/>
              <a:gd name="connsiteY4" fmla="*/ 524933 h 524933"/>
              <a:gd name="connsiteX5" fmla="*/ 3048000 w 4233333"/>
              <a:gd name="connsiteY5" fmla="*/ 524933 h 524933"/>
              <a:gd name="connsiteX6" fmla="*/ 1185333 w 4233333"/>
              <a:gd name="connsiteY6" fmla="*/ 524933 h 524933"/>
              <a:gd name="connsiteX7" fmla="*/ 0 w 4233333"/>
              <a:gd name="connsiteY7" fmla="*/ 524933 h 524933"/>
              <a:gd name="connsiteX8" fmla="*/ 0 w 4233333"/>
              <a:gd name="connsiteY8" fmla="*/ 427348 h 524933"/>
              <a:gd name="connsiteX9" fmla="*/ 329765 w 4233333"/>
              <a:gd name="connsiteY9" fmla="*/ 262466 h 524933"/>
              <a:gd name="connsiteX10" fmla="*/ 0 w 4233333"/>
              <a:gd name="connsiteY10" fmla="*/ 97584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33333" h="524933">
                <a:moveTo>
                  <a:pt x="0" y="0"/>
                </a:moveTo>
                <a:lnTo>
                  <a:pt x="1185333" y="0"/>
                </a:lnTo>
                <a:lnTo>
                  <a:pt x="3048000" y="0"/>
                </a:lnTo>
                <a:lnTo>
                  <a:pt x="4233333" y="0"/>
                </a:lnTo>
                <a:lnTo>
                  <a:pt x="4233333" y="524933"/>
                </a:lnTo>
                <a:lnTo>
                  <a:pt x="3048000" y="524933"/>
                </a:lnTo>
                <a:lnTo>
                  <a:pt x="1185333" y="524933"/>
                </a:lnTo>
                <a:lnTo>
                  <a:pt x="0" y="524933"/>
                </a:lnTo>
                <a:lnTo>
                  <a:pt x="0" y="427348"/>
                </a:lnTo>
                <a:lnTo>
                  <a:pt x="329765" y="262466"/>
                </a:lnTo>
                <a:lnTo>
                  <a:pt x="0" y="97584"/>
                </a:lnTo>
                <a:close/>
              </a:path>
            </a:pathLst>
          </a:custGeom>
          <a:solidFill>
            <a:srgbClr val="FFFF00"/>
          </a:solidFill>
        </p:spPr>
        <p:txBody>
          <a:bodyPr lIns="360000" anchor="ctr">
            <a:normAutofit/>
          </a:bodyPr>
          <a:lstStyle/>
          <a:p>
            <a:pPr lvl="0" algn="just" fontAlgn="base">
              <a:spcBef>
                <a:spcPct val="0"/>
              </a:spcBef>
              <a:spcAft>
                <a:spcPct val="0"/>
              </a:spcAft>
              <a:defRPr/>
            </a:pPr>
            <a:r>
              <a:rPr lang="zh-CN" altLang="en-US" sz="2200" noProof="1">
                <a:latin typeface="Times New Roman" panose="02020603050405020304" pitchFamily="18" charset="0"/>
                <a:sym typeface="Arial" panose="020B0604020202020204" pitchFamily="34" charset="0"/>
              </a:rPr>
              <a:t>编码方法应用于分子生成</a:t>
            </a:r>
          </a:p>
        </p:txBody>
      </p:sp>
      <p:cxnSp>
        <p:nvCxnSpPr>
          <p:cNvPr id="56" name="直接连接符 55"/>
          <p:cNvCxnSpPr/>
          <p:nvPr/>
        </p:nvCxnSpPr>
        <p:spPr>
          <a:xfrm>
            <a:off x="1234440" y="779562"/>
            <a:ext cx="7514024" cy="5716"/>
          </a:xfrm>
          <a:prstGeom prst="line">
            <a:avLst/>
          </a:prstGeom>
          <a:ln w="38100">
            <a:gradFill flip="none" rotWithShape="1">
              <a:gsLst>
                <a:gs pos="0">
                  <a:schemeClr val="accent1">
                    <a:lumMod val="5000"/>
                    <a:lumOff val="95000"/>
                  </a:schemeClr>
                </a:gs>
                <a:gs pos="100000">
                  <a:schemeClr val="tx1"/>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306028" y="836712"/>
            <a:ext cx="5821727" cy="430887"/>
          </a:xfrm>
          <a:prstGeom prst="rect">
            <a:avLst/>
          </a:prstGeom>
        </p:spPr>
        <p:txBody>
          <a:bodyPr wrap="square">
            <a:spAutoFit/>
          </a:bodyPr>
          <a:lstStyle/>
          <a:p>
            <a:r>
              <a:rPr lang="en-US" altLang="zh-CN" sz="2200" dirty="0" smtClean="0">
                <a:latin typeface="Times New Roman" panose="02020603050405020304" pitchFamily="18" charset="0"/>
                <a:cs typeface="Times New Roman" panose="02020603050405020304" pitchFamily="18" charset="0"/>
              </a:rPr>
              <a:t>3.2 </a:t>
            </a:r>
            <a:r>
              <a:rPr lang="zh-CN" altLang="en-US" sz="2200" dirty="0" smtClean="0">
                <a:latin typeface="Times New Roman" panose="02020603050405020304" pitchFamily="18" charset="0"/>
                <a:cs typeface="Times New Roman" panose="02020603050405020304" pitchFamily="18" charset="0"/>
              </a:rPr>
              <a:t>生成模型性能评估</a:t>
            </a:r>
            <a:endParaRPr lang="zh-CN" alt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88300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直接连接符 36"/>
          <p:cNvCxnSpPr/>
          <p:nvPr/>
        </p:nvCxnSpPr>
        <p:spPr>
          <a:xfrm>
            <a:off x="981538" y="785278"/>
            <a:ext cx="7427119" cy="5715"/>
          </a:xfrm>
          <a:prstGeom prst="line">
            <a:avLst/>
          </a:prstGeom>
          <a:ln w="38100">
            <a:gradFill flip="none" rotWithShape="1">
              <a:gsLst>
                <a:gs pos="0">
                  <a:schemeClr val="accent1">
                    <a:lumMod val="5000"/>
                    <a:lumOff val="95000"/>
                  </a:schemeClr>
                </a:gs>
                <a:gs pos="100000">
                  <a:schemeClr val="tx1"/>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pic>
        <p:nvPicPr>
          <p:cNvPr id="44" name="Picture 4" descr="Fig.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587" y="1115625"/>
            <a:ext cx="3975451" cy="3345268"/>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descr="图片5"/>
          <p:cNvPicPr>
            <a:picLocks noChangeAspect="1"/>
          </p:cNvPicPr>
          <p:nvPr/>
        </p:nvPicPr>
        <p:blipFill>
          <a:blip r:embed="rId4"/>
          <a:stretch>
            <a:fillRect/>
          </a:stretch>
        </p:blipFill>
        <p:spPr>
          <a:xfrm>
            <a:off x="3004" y="6242"/>
            <a:ext cx="1383595" cy="1329055"/>
          </a:xfrm>
          <a:prstGeom prst="rect">
            <a:avLst/>
          </a:prstGeom>
        </p:spPr>
      </p:pic>
      <p:grpSp>
        <p:nvGrpSpPr>
          <p:cNvPr id="17" name="组合 16"/>
          <p:cNvGrpSpPr/>
          <p:nvPr>
            <p:custDataLst>
              <p:tags r:id="rId1"/>
            </p:custDataLst>
          </p:nvPr>
        </p:nvGrpSpPr>
        <p:grpSpPr>
          <a:xfrm>
            <a:off x="1649432" y="238434"/>
            <a:ext cx="3786664" cy="528728"/>
            <a:chOff x="1507068" y="2378198"/>
            <a:chExt cx="4627667" cy="497821"/>
          </a:xfrm>
          <a:solidFill>
            <a:srgbClr val="66FF33"/>
          </a:solidFill>
        </p:grpSpPr>
        <p:sp>
          <p:nvSpPr>
            <p:cNvPr id="18" name="任意多边形 17"/>
            <p:cNvSpPr/>
            <p:nvPr/>
          </p:nvSpPr>
          <p:spPr>
            <a:xfrm>
              <a:off x="1507068" y="2378199"/>
              <a:ext cx="567267" cy="497820"/>
            </a:xfrm>
            <a:custGeom>
              <a:avLst/>
              <a:gdLst>
                <a:gd name="connsiteX0" fmla="*/ 40745 w 567267"/>
                <a:gd name="connsiteY0" fmla="*/ 70642 h 567265"/>
                <a:gd name="connsiteX1" fmla="*/ 40745 w 567267"/>
                <a:gd name="connsiteY1" fmla="*/ 496622 h 567265"/>
                <a:gd name="connsiteX2" fmla="*/ 496624 w 567267"/>
                <a:gd name="connsiteY2" fmla="*/ 283633 h 567265"/>
                <a:gd name="connsiteX3" fmla="*/ 0 w 567267"/>
                <a:gd name="connsiteY3" fmla="*/ 0 h 567265"/>
                <a:gd name="connsiteX4" fmla="*/ 567267 w 567267"/>
                <a:gd name="connsiteY4" fmla="*/ 283633 h 567265"/>
                <a:gd name="connsiteX5" fmla="*/ 0 w 567267"/>
                <a:gd name="connsiteY5" fmla="*/ 567265 h 56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267" h="567265">
                  <a:moveTo>
                    <a:pt x="40745" y="70642"/>
                  </a:moveTo>
                  <a:lnTo>
                    <a:pt x="40745" y="496622"/>
                  </a:lnTo>
                  <a:lnTo>
                    <a:pt x="496624" y="283633"/>
                  </a:lnTo>
                  <a:close/>
                  <a:moveTo>
                    <a:pt x="0" y="0"/>
                  </a:moveTo>
                  <a:lnTo>
                    <a:pt x="567267" y="283633"/>
                  </a:lnTo>
                  <a:lnTo>
                    <a:pt x="0" y="567265"/>
                  </a:lnTo>
                  <a:close/>
                </a:path>
              </a:pathLst>
            </a:custGeom>
            <a:solidFill>
              <a:srgbClr val="00CCFF"/>
            </a:solidFill>
          </p:spPr>
          <p:txBody>
            <a:bodyPr lIns="54000" anchor="ctr">
              <a:normAutofit/>
            </a:bodyPr>
            <a:lstStyle/>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200" b="1" i="0" u="none" strike="noStrike" kern="1200" cap="none" spc="0" normalizeH="0" baseline="0" noProof="1" smtClean="0">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rPr>
                <a:t>1</a:t>
              </a:r>
              <a:endParaRPr kumimoji="0" lang="zh-CN" altLang="en-US" sz="2200" b="1" i="0" u="none" strike="noStrike" kern="1200" cap="none" spc="0" normalizeH="0" baseline="0" noProof="1">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endParaRPr>
            </a:p>
          </p:txBody>
        </p:sp>
        <p:sp>
          <p:nvSpPr>
            <p:cNvPr id="19" name="任意多边形 18"/>
            <p:cNvSpPr/>
            <p:nvPr/>
          </p:nvSpPr>
          <p:spPr>
            <a:xfrm>
              <a:off x="1901402" y="2378198"/>
              <a:ext cx="4233333" cy="455065"/>
            </a:xfrm>
            <a:custGeom>
              <a:avLst/>
              <a:gdLst>
                <a:gd name="connsiteX0" fmla="*/ 0 w 4233333"/>
                <a:gd name="connsiteY0" fmla="*/ 0 h 524933"/>
                <a:gd name="connsiteX1" fmla="*/ 1185333 w 4233333"/>
                <a:gd name="connsiteY1" fmla="*/ 0 h 524933"/>
                <a:gd name="connsiteX2" fmla="*/ 3048000 w 4233333"/>
                <a:gd name="connsiteY2" fmla="*/ 0 h 524933"/>
                <a:gd name="connsiteX3" fmla="*/ 4233333 w 4233333"/>
                <a:gd name="connsiteY3" fmla="*/ 0 h 524933"/>
                <a:gd name="connsiteX4" fmla="*/ 4233333 w 4233333"/>
                <a:gd name="connsiteY4" fmla="*/ 524933 h 524933"/>
                <a:gd name="connsiteX5" fmla="*/ 3048000 w 4233333"/>
                <a:gd name="connsiteY5" fmla="*/ 524933 h 524933"/>
                <a:gd name="connsiteX6" fmla="*/ 1185333 w 4233333"/>
                <a:gd name="connsiteY6" fmla="*/ 524933 h 524933"/>
                <a:gd name="connsiteX7" fmla="*/ 0 w 4233333"/>
                <a:gd name="connsiteY7" fmla="*/ 524933 h 524933"/>
                <a:gd name="connsiteX8" fmla="*/ 0 w 4233333"/>
                <a:gd name="connsiteY8" fmla="*/ 427348 h 524933"/>
                <a:gd name="connsiteX9" fmla="*/ 329765 w 4233333"/>
                <a:gd name="connsiteY9" fmla="*/ 262466 h 524933"/>
                <a:gd name="connsiteX10" fmla="*/ 0 w 4233333"/>
                <a:gd name="connsiteY10" fmla="*/ 97584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33333" h="524933">
                  <a:moveTo>
                    <a:pt x="0" y="0"/>
                  </a:moveTo>
                  <a:lnTo>
                    <a:pt x="1185333" y="0"/>
                  </a:lnTo>
                  <a:lnTo>
                    <a:pt x="3048000" y="0"/>
                  </a:lnTo>
                  <a:lnTo>
                    <a:pt x="4233333" y="0"/>
                  </a:lnTo>
                  <a:lnTo>
                    <a:pt x="4233333" y="524933"/>
                  </a:lnTo>
                  <a:lnTo>
                    <a:pt x="3048000" y="524933"/>
                  </a:lnTo>
                  <a:lnTo>
                    <a:pt x="1185333" y="524933"/>
                  </a:lnTo>
                  <a:lnTo>
                    <a:pt x="0" y="524933"/>
                  </a:lnTo>
                  <a:lnTo>
                    <a:pt x="0" y="427348"/>
                  </a:lnTo>
                  <a:lnTo>
                    <a:pt x="329765" y="262466"/>
                  </a:lnTo>
                  <a:lnTo>
                    <a:pt x="0" y="97584"/>
                  </a:lnTo>
                  <a:close/>
                </a:path>
              </a:pathLst>
            </a:custGeom>
            <a:solidFill>
              <a:srgbClr val="00CCFF"/>
            </a:solidFill>
          </p:spPr>
          <p:txBody>
            <a:bodyPr lIns="360000" anchor="ctr">
              <a:normAutofit/>
            </a:bodyPr>
            <a:lstStyle/>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200" b="1" i="0" u="none" strike="noStrike" kern="1200" cap="none" spc="0" normalizeH="0" baseline="0" noProof="1" smtClean="0">
                  <a:ln>
                    <a:noFill/>
                  </a:ln>
                  <a:solidFill>
                    <a:schemeClr val="tx1"/>
                  </a:solidFill>
                  <a:effectLst/>
                  <a:uLnTx/>
                  <a:uFillTx/>
                  <a:latin typeface="Times New Roman" panose="02020603050405020304" pitchFamily="18" charset="0"/>
                  <a:ea typeface="宋体" panose="02010600030101010101" pitchFamily="2" charset="-122"/>
                  <a:cs typeface="+mn-cs"/>
                  <a:sym typeface="Arial" panose="020B0604020202020204" pitchFamily="34" charset="0"/>
                </a:rPr>
                <a:t>前 言</a:t>
              </a:r>
              <a:endParaRPr kumimoji="0" lang="zh-CN" altLang="en-US" sz="22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sym typeface="Arial" panose="020B0604020202020204" pitchFamily="34" charset="0"/>
              </a:endParaRPr>
            </a:p>
          </p:txBody>
        </p:sp>
      </p:grpSp>
      <p:sp>
        <p:nvSpPr>
          <p:cNvPr id="7" name="矩形 6"/>
          <p:cNvSpPr/>
          <p:nvPr/>
        </p:nvSpPr>
        <p:spPr>
          <a:xfrm>
            <a:off x="28613" y="6541055"/>
            <a:ext cx="3241637" cy="246221"/>
          </a:xfrm>
          <a:prstGeom prst="rect">
            <a:avLst/>
          </a:prstGeom>
        </p:spPr>
        <p:txBody>
          <a:bodyPr wrap="square">
            <a:spAutoFit/>
          </a:bodyPr>
          <a:lstStyle/>
          <a:p>
            <a:r>
              <a:rPr lang="en-US" altLang="zh-CN" sz="1000" b="0" i="1" dirty="0">
                <a:solidFill>
                  <a:srgbClr val="222222"/>
                </a:solidFill>
                <a:latin typeface="Times New Roman" panose="02020603050405020304" pitchFamily="18" charset="0"/>
                <a:cs typeface="Times New Roman" panose="02020603050405020304" pitchFamily="18" charset="0"/>
              </a:rPr>
              <a:t>Mahadevi A S, Sastry G N. </a:t>
            </a:r>
            <a:r>
              <a:rPr lang="en-US" altLang="zh-CN" sz="1000" b="0" i="1" dirty="0" smtClean="0">
                <a:solidFill>
                  <a:srgbClr val="222222"/>
                </a:solidFill>
                <a:latin typeface="Times New Roman" panose="02020603050405020304" pitchFamily="18" charset="0"/>
                <a:cs typeface="Times New Roman" panose="02020603050405020304" pitchFamily="18" charset="0"/>
              </a:rPr>
              <a:t>Chem. Rev.,2016</a:t>
            </a:r>
            <a:r>
              <a:rPr lang="en-US" altLang="zh-CN" sz="1000" b="0" i="1" dirty="0">
                <a:solidFill>
                  <a:srgbClr val="222222"/>
                </a:solidFill>
                <a:latin typeface="Times New Roman" panose="02020603050405020304" pitchFamily="18" charset="0"/>
                <a:cs typeface="Times New Roman" panose="02020603050405020304" pitchFamily="18" charset="0"/>
              </a:rPr>
              <a:t>, 116(5): </a:t>
            </a:r>
            <a:r>
              <a:rPr lang="en-US" altLang="zh-CN" sz="1000" b="0" i="1" dirty="0" smtClean="0">
                <a:solidFill>
                  <a:srgbClr val="222222"/>
                </a:solidFill>
                <a:latin typeface="Times New Roman" panose="02020603050405020304" pitchFamily="18" charset="0"/>
                <a:cs typeface="Times New Roman" panose="02020603050405020304" pitchFamily="18" charset="0"/>
              </a:rPr>
              <a:t>2775.</a:t>
            </a:r>
            <a:endParaRPr lang="zh-CN" altLang="en-US" sz="1000" i="1" dirty="0">
              <a:latin typeface="Times New Roman" panose="02020603050405020304" pitchFamily="18" charset="0"/>
              <a:cs typeface="Times New Roman" panose="02020603050405020304" pitchFamily="18" charset="0"/>
            </a:endParaRP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2584" y="908720"/>
            <a:ext cx="4142785" cy="236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矩形 37"/>
          <p:cNvSpPr/>
          <p:nvPr/>
        </p:nvSpPr>
        <p:spPr>
          <a:xfrm>
            <a:off x="4284914" y="3502204"/>
            <a:ext cx="4591502" cy="369332"/>
          </a:xfrm>
          <a:prstGeom prst="rect">
            <a:avLst/>
          </a:prstGeom>
        </p:spPr>
        <p:txBody>
          <a:bodyPr wrap="square">
            <a:spAutoFit/>
          </a:bodyPr>
          <a:lstStyle/>
          <a:p>
            <a:pPr algn="ctr"/>
            <a:r>
              <a:rPr lang="zh-CN" altLang="en-US" b="1" dirty="0" smtClean="0">
                <a:solidFill>
                  <a:srgbClr val="0070C0"/>
                </a:solidFill>
                <a:latin typeface="微软雅黑" panose="020B0503020204020204" pitchFamily="34" charset="-122"/>
                <a:ea typeface="微软雅黑" panose="020B0503020204020204" pitchFamily="34" charset="-122"/>
                <a:cs typeface="+mn-ea"/>
                <a:sym typeface="+mn-lt"/>
              </a:rPr>
              <a:t>化学家在化学发现中运用的不同策略</a:t>
            </a:r>
            <a:endParaRPr lang="zh-CN" altLang="en-US" b="1" dirty="0">
              <a:solidFill>
                <a:srgbClr val="0070C0"/>
              </a:solidFill>
              <a:latin typeface="微软雅黑" panose="020B0503020204020204" pitchFamily="34" charset="-122"/>
              <a:ea typeface="微软雅黑" panose="020B0503020204020204" pitchFamily="34" charset="-122"/>
              <a:cs typeface="+mn-ea"/>
              <a:sym typeface="+mn-lt"/>
            </a:endParaRPr>
          </a:p>
        </p:txBody>
      </p:sp>
      <p:pic>
        <p:nvPicPr>
          <p:cNvPr id="42" name="图片 41" descr="C:\Users\admin\AppData\Local\Microsoft\Windows\INetCache\Content.Word\捕获.png"/>
          <p:cNvPicPr/>
          <p:nvPr/>
        </p:nvPicPr>
        <p:blipFill>
          <a:blip r:embed="rId6">
            <a:extLst>
              <a:ext uri="{28A0092B-C50C-407E-A947-70E740481C1C}">
                <a14:useLocalDpi xmlns:a14="http://schemas.microsoft.com/office/drawing/2010/main" val="0"/>
              </a:ext>
            </a:extLst>
          </a:blip>
          <a:srcRect/>
          <a:stretch>
            <a:fillRect/>
          </a:stretch>
        </p:blipFill>
        <p:spPr>
          <a:xfrm>
            <a:off x="4541895" y="3840178"/>
            <a:ext cx="4403474" cy="2757174"/>
          </a:xfrm>
          <a:prstGeom prst="rect">
            <a:avLst/>
          </a:prstGeom>
          <a:noFill/>
          <a:ln>
            <a:noFill/>
          </a:ln>
        </p:spPr>
      </p:pic>
      <p:sp>
        <p:nvSpPr>
          <p:cNvPr id="43" name="矩形 42"/>
          <p:cNvSpPr/>
          <p:nvPr/>
        </p:nvSpPr>
        <p:spPr>
          <a:xfrm>
            <a:off x="4511375" y="6488668"/>
            <a:ext cx="4591502" cy="369332"/>
          </a:xfrm>
          <a:prstGeom prst="rect">
            <a:avLst/>
          </a:prstGeom>
        </p:spPr>
        <p:txBody>
          <a:bodyPr wrap="square">
            <a:spAutoFit/>
          </a:bodyPr>
          <a:lstStyle/>
          <a:p>
            <a:pPr algn="ctr"/>
            <a:r>
              <a:rPr lang="zh-CN" altLang="en-US" b="1" dirty="0" smtClean="0">
                <a:solidFill>
                  <a:srgbClr val="0070C0"/>
                </a:solidFill>
                <a:latin typeface="微软雅黑" panose="020B0503020204020204" pitchFamily="34" charset="-122"/>
                <a:ea typeface="微软雅黑" panose="020B0503020204020204" pitchFamily="34" charset="-122"/>
                <a:cs typeface="+mn-ea"/>
                <a:sym typeface="+mn-lt"/>
              </a:rPr>
              <a:t>分子结构不同的表示方法</a:t>
            </a:r>
            <a:endParaRPr lang="zh-CN" altLang="en-US" b="1" dirty="0">
              <a:solidFill>
                <a:srgbClr val="0070C0"/>
              </a:solidFill>
              <a:latin typeface="微软雅黑" panose="020B0503020204020204" pitchFamily="34" charset="-122"/>
              <a:ea typeface="微软雅黑" panose="020B0503020204020204" pitchFamily="34" charset="-122"/>
              <a:cs typeface="+mn-ea"/>
              <a:sym typeface="+mn-lt"/>
            </a:endParaRPr>
          </a:p>
        </p:txBody>
      </p:sp>
      <p:pic>
        <p:nvPicPr>
          <p:cNvPr id="48"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2281" y="4296747"/>
            <a:ext cx="3589757" cy="216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2941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3407" y="-3174"/>
            <a:ext cx="8761871" cy="1329055"/>
            <a:chOff x="-17876" y="-3175"/>
            <a:chExt cx="11682494" cy="1329055"/>
          </a:xfrm>
        </p:grpSpPr>
        <p:pic>
          <p:nvPicPr>
            <p:cNvPr id="50" name="图片 49" descr="图片5"/>
            <p:cNvPicPr>
              <a:picLocks noChangeAspect="1"/>
            </p:cNvPicPr>
            <p:nvPr/>
          </p:nvPicPr>
          <p:blipFill>
            <a:blip r:embed="rId4"/>
            <a:stretch>
              <a:fillRect/>
            </a:stretch>
          </p:blipFill>
          <p:spPr>
            <a:xfrm>
              <a:off x="-17876" y="-3175"/>
              <a:ext cx="1820513" cy="1329055"/>
            </a:xfrm>
            <a:prstGeom prst="rect">
              <a:avLst/>
            </a:prstGeom>
          </p:spPr>
        </p:pic>
        <p:cxnSp>
          <p:nvCxnSpPr>
            <p:cNvPr id="44" name="直接连接符 43"/>
            <p:cNvCxnSpPr/>
            <p:nvPr/>
          </p:nvCxnSpPr>
          <p:spPr>
            <a:xfrm>
              <a:off x="1761793" y="779562"/>
              <a:ext cx="9902825" cy="5715"/>
            </a:xfrm>
            <a:prstGeom prst="line">
              <a:avLst/>
            </a:prstGeom>
            <a:ln w="38100">
              <a:gradFill flip="none" rotWithShape="1">
                <a:gsLst>
                  <a:gs pos="0">
                    <a:schemeClr val="accent1">
                      <a:lumMod val="5000"/>
                      <a:lumOff val="95000"/>
                    </a:schemeClr>
                  </a:gs>
                  <a:gs pos="100000">
                    <a:schemeClr val="tx1"/>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custDataLst>
                <p:tags r:id="rId1"/>
              </p:custDataLst>
            </p:nvPr>
          </p:nvGrpSpPr>
          <p:grpSpPr>
            <a:xfrm>
              <a:off x="1945927" y="238435"/>
              <a:ext cx="7557748" cy="528727"/>
              <a:chOff x="1896519" y="2378199"/>
              <a:chExt cx="5581421" cy="497820"/>
            </a:xfrm>
            <a:solidFill>
              <a:srgbClr val="66FF33"/>
            </a:solidFill>
          </p:grpSpPr>
          <p:sp>
            <p:nvSpPr>
              <p:cNvPr id="46" name="任意多边形 45"/>
              <p:cNvSpPr/>
              <p:nvPr/>
            </p:nvSpPr>
            <p:spPr>
              <a:xfrm>
                <a:off x="1896519" y="2378199"/>
                <a:ext cx="567267" cy="497820"/>
              </a:xfrm>
              <a:custGeom>
                <a:avLst/>
                <a:gdLst>
                  <a:gd name="connsiteX0" fmla="*/ 40745 w 567267"/>
                  <a:gd name="connsiteY0" fmla="*/ 70642 h 567265"/>
                  <a:gd name="connsiteX1" fmla="*/ 40745 w 567267"/>
                  <a:gd name="connsiteY1" fmla="*/ 496622 h 567265"/>
                  <a:gd name="connsiteX2" fmla="*/ 496624 w 567267"/>
                  <a:gd name="connsiteY2" fmla="*/ 283633 h 567265"/>
                  <a:gd name="connsiteX3" fmla="*/ 0 w 567267"/>
                  <a:gd name="connsiteY3" fmla="*/ 0 h 567265"/>
                  <a:gd name="connsiteX4" fmla="*/ 567267 w 567267"/>
                  <a:gd name="connsiteY4" fmla="*/ 283633 h 567265"/>
                  <a:gd name="connsiteX5" fmla="*/ 0 w 567267"/>
                  <a:gd name="connsiteY5" fmla="*/ 567265 h 56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267" h="567265">
                    <a:moveTo>
                      <a:pt x="40745" y="70642"/>
                    </a:moveTo>
                    <a:lnTo>
                      <a:pt x="40745" y="496622"/>
                    </a:lnTo>
                    <a:lnTo>
                      <a:pt x="496624" y="283633"/>
                    </a:lnTo>
                    <a:close/>
                    <a:moveTo>
                      <a:pt x="0" y="0"/>
                    </a:moveTo>
                    <a:lnTo>
                      <a:pt x="567267" y="283633"/>
                    </a:lnTo>
                    <a:lnTo>
                      <a:pt x="0" y="567265"/>
                    </a:lnTo>
                    <a:close/>
                  </a:path>
                </a:pathLst>
              </a:custGeom>
              <a:solidFill>
                <a:srgbClr val="FF99FF"/>
              </a:solidFill>
            </p:spPr>
            <p:txBody>
              <a:bodyPr lIns="54000" anchor="ctr">
                <a:normAutofit/>
              </a:bodyPr>
              <a:lstStyle/>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200" b="1" i="0" u="none" strike="noStrike" kern="1200" cap="none" spc="0" normalizeH="0" baseline="0" noProof="1" smtClean="0">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rPr>
                  <a:t>3</a:t>
                </a:r>
                <a:endParaRPr kumimoji="0" lang="zh-CN" altLang="en-US" sz="2200" b="1" i="0" u="none" strike="noStrike" kern="1200" cap="none" spc="0" normalizeH="0" baseline="0" noProof="1">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endParaRPr>
              </a:p>
            </p:txBody>
          </p:sp>
          <p:sp>
            <p:nvSpPr>
              <p:cNvPr id="47" name="任意多边形 46"/>
              <p:cNvSpPr/>
              <p:nvPr/>
            </p:nvSpPr>
            <p:spPr>
              <a:xfrm>
                <a:off x="2290852" y="2378200"/>
                <a:ext cx="5187088" cy="455063"/>
              </a:xfrm>
              <a:custGeom>
                <a:avLst/>
                <a:gdLst>
                  <a:gd name="connsiteX0" fmla="*/ 0 w 4233333"/>
                  <a:gd name="connsiteY0" fmla="*/ 0 h 524933"/>
                  <a:gd name="connsiteX1" fmla="*/ 1185333 w 4233333"/>
                  <a:gd name="connsiteY1" fmla="*/ 0 h 524933"/>
                  <a:gd name="connsiteX2" fmla="*/ 3048000 w 4233333"/>
                  <a:gd name="connsiteY2" fmla="*/ 0 h 524933"/>
                  <a:gd name="connsiteX3" fmla="*/ 4233333 w 4233333"/>
                  <a:gd name="connsiteY3" fmla="*/ 0 h 524933"/>
                  <a:gd name="connsiteX4" fmla="*/ 4233333 w 4233333"/>
                  <a:gd name="connsiteY4" fmla="*/ 524933 h 524933"/>
                  <a:gd name="connsiteX5" fmla="*/ 3048000 w 4233333"/>
                  <a:gd name="connsiteY5" fmla="*/ 524933 h 524933"/>
                  <a:gd name="connsiteX6" fmla="*/ 1185333 w 4233333"/>
                  <a:gd name="connsiteY6" fmla="*/ 524933 h 524933"/>
                  <a:gd name="connsiteX7" fmla="*/ 0 w 4233333"/>
                  <a:gd name="connsiteY7" fmla="*/ 524933 h 524933"/>
                  <a:gd name="connsiteX8" fmla="*/ 0 w 4233333"/>
                  <a:gd name="connsiteY8" fmla="*/ 427348 h 524933"/>
                  <a:gd name="connsiteX9" fmla="*/ 329765 w 4233333"/>
                  <a:gd name="connsiteY9" fmla="*/ 262466 h 524933"/>
                  <a:gd name="connsiteX10" fmla="*/ 0 w 4233333"/>
                  <a:gd name="connsiteY10" fmla="*/ 97584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33333" h="524933">
                    <a:moveTo>
                      <a:pt x="0" y="0"/>
                    </a:moveTo>
                    <a:lnTo>
                      <a:pt x="1185333" y="0"/>
                    </a:lnTo>
                    <a:lnTo>
                      <a:pt x="3048000" y="0"/>
                    </a:lnTo>
                    <a:lnTo>
                      <a:pt x="4233333" y="0"/>
                    </a:lnTo>
                    <a:lnTo>
                      <a:pt x="4233333" y="524933"/>
                    </a:lnTo>
                    <a:lnTo>
                      <a:pt x="3048000" y="524933"/>
                    </a:lnTo>
                    <a:lnTo>
                      <a:pt x="1185333" y="524933"/>
                    </a:lnTo>
                    <a:lnTo>
                      <a:pt x="0" y="524933"/>
                    </a:lnTo>
                    <a:lnTo>
                      <a:pt x="0" y="427348"/>
                    </a:lnTo>
                    <a:lnTo>
                      <a:pt x="329765" y="262466"/>
                    </a:lnTo>
                    <a:lnTo>
                      <a:pt x="0" y="97584"/>
                    </a:lnTo>
                    <a:close/>
                  </a:path>
                </a:pathLst>
              </a:custGeom>
              <a:solidFill>
                <a:srgbClr val="FF99FF"/>
              </a:solidFill>
            </p:spPr>
            <p:txBody>
              <a:bodyPr lIns="360000" anchor="ctr">
                <a:normAutofit/>
              </a:bodyPr>
              <a:lstStyle/>
              <a:p>
                <a:pPr lvl="0" algn="just" fontAlgn="base">
                  <a:spcBef>
                    <a:spcPct val="0"/>
                  </a:spcBef>
                  <a:spcAft>
                    <a:spcPct val="0"/>
                  </a:spcAft>
                  <a:defRPr/>
                </a:pPr>
                <a:r>
                  <a:rPr kumimoji="0" lang="zh-CN" altLang="en-US" noProof="1" smtClean="0">
                    <a:latin typeface="Times New Roman" panose="02020603050405020304" pitchFamily="18" charset="0"/>
                    <a:sym typeface="Arial" panose="020B0604020202020204" pitchFamily="34" charset="0"/>
                  </a:rPr>
                  <a:t>工作</a:t>
                </a:r>
                <a:r>
                  <a:rPr kumimoji="0" lang="en-US" altLang="zh-CN" noProof="1" smtClean="0">
                    <a:latin typeface="Times New Roman" panose="02020603050405020304" pitchFamily="18" charset="0"/>
                    <a:sym typeface="Arial" panose="020B0604020202020204" pitchFamily="34" charset="0"/>
                  </a:rPr>
                  <a:t>1 —</a:t>
                </a:r>
                <a:r>
                  <a:rPr lang="zh-CN" altLang="en-US" noProof="1" smtClean="0">
                    <a:latin typeface="Times New Roman" panose="02020603050405020304" pitchFamily="18" charset="0"/>
                    <a:sym typeface="Arial" panose="020B0604020202020204" pitchFamily="34" charset="0"/>
                  </a:rPr>
                  <a:t>新型</a:t>
                </a:r>
                <a:r>
                  <a:rPr lang="zh-CN" altLang="en-US" noProof="1">
                    <a:latin typeface="Times New Roman" panose="02020603050405020304" pitchFamily="18" charset="0"/>
                    <a:sym typeface="Arial" panose="020B0604020202020204" pitchFamily="34" charset="0"/>
                  </a:rPr>
                  <a:t>分子编码的</a:t>
                </a:r>
                <a:r>
                  <a:rPr lang="zh-CN" altLang="en-US" noProof="1" smtClean="0">
                    <a:latin typeface="Times New Roman" panose="02020603050405020304" pitchFamily="18" charset="0"/>
                    <a:sym typeface="Arial" panose="020B0604020202020204" pitchFamily="34" charset="0"/>
                  </a:rPr>
                  <a:t>设计</a:t>
                </a:r>
                <a:endParaRPr lang="zh-CN" altLang="en-US" noProof="1">
                  <a:latin typeface="Times New Roman" panose="02020603050405020304" pitchFamily="18" charset="0"/>
                  <a:sym typeface="Arial" panose="020B0604020202020204" pitchFamily="34" charset="0"/>
                </a:endParaRPr>
              </a:p>
            </p:txBody>
          </p:sp>
        </p:grpSp>
      </p:grpSp>
      <p:pic>
        <p:nvPicPr>
          <p:cNvPr id="53" name="图片 52" descr="图片5"/>
          <p:cNvPicPr>
            <a:picLocks noChangeAspect="1"/>
          </p:cNvPicPr>
          <p:nvPr/>
        </p:nvPicPr>
        <p:blipFill>
          <a:blip r:embed="rId4"/>
          <a:stretch>
            <a:fillRect/>
          </a:stretch>
        </p:blipFill>
        <p:spPr>
          <a:xfrm>
            <a:off x="-25677" y="0"/>
            <a:ext cx="1329055" cy="1329055"/>
          </a:xfrm>
          <a:prstGeom prst="rect">
            <a:avLst/>
          </a:prstGeom>
        </p:spPr>
      </p:pic>
      <p:sp>
        <p:nvSpPr>
          <p:cNvPr id="54" name="任意多边形 53"/>
          <p:cNvSpPr/>
          <p:nvPr/>
        </p:nvSpPr>
        <p:spPr>
          <a:xfrm>
            <a:off x="1418572" y="238435"/>
            <a:ext cx="768131" cy="528727"/>
          </a:xfrm>
          <a:custGeom>
            <a:avLst/>
            <a:gdLst>
              <a:gd name="connsiteX0" fmla="*/ 40745 w 567267"/>
              <a:gd name="connsiteY0" fmla="*/ 70642 h 567265"/>
              <a:gd name="connsiteX1" fmla="*/ 40745 w 567267"/>
              <a:gd name="connsiteY1" fmla="*/ 496622 h 567265"/>
              <a:gd name="connsiteX2" fmla="*/ 496624 w 567267"/>
              <a:gd name="connsiteY2" fmla="*/ 283633 h 567265"/>
              <a:gd name="connsiteX3" fmla="*/ 0 w 567267"/>
              <a:gd name="connsiteY3" fmla="*/ 0 h 567265"/>
              <a:gd name="connsiteX4" fmla="*/ 567267 w 567267"/>
              <a:gd name="connsiteY4" fmla="*/ 283633 h 567265"/>
              <a:gd name="connsiteX5" fmla="*/ 0 w 567267"/>
              <a:gd name="connsiteY5" fmla="*/ 567265 h 56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267" h="567265">
                <a:moveTo>
                  <a:pt x="40745" y="70642"/>
                </a:moveTo>
                <a:lnTo>
                  <a:pt x="40745" y="496622"/>
                </a:lnTo>
                <a:lnTo>
                  <a:pt x="496624" y="283633"/>
                </a:lnTo>
                <a:close/>
                <a:moveTo>
                  <a:pt x="0" y="0"/>
                </a:moveTo>
                <a:lnTo>
                  <a:pt x="567267" y="283633"/>
                </a:lnTo>
                <a:lnTo>
                  <a:pt x="0" y="567265"/>
                </a:lnTo>
                <a:close/>
              </a:path>
            </a:pathLst>
          </a:custGeom>
          <a:solidFill>
            <a:srgbClr val="FFFF00"/>
          </a:solidFill>
        </p:spPr>
        <p:txBody>
          <a:bodyPr lIns="54000" anchor="ctr">
            <a:normAutofit/>
          </a:bodyPr>
          <a:lstStyle/>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200" b="1" i="0" u="none" strike="noStrike" kern="1200" cap="none" spc="0" normalizeH="0" baseline="0" noProof="1">
              <a:ln>
                <a:noFill/>
              </a:ln>
              <a:effectLst/>
              <a:uLnTx/>
              <a:uFillTx/>
              <a:latin typeface="Times New Roman" panose="02020603050405020304" pitchFamily="18" charset="0"/>
              <a:cs typeface="Times New Roman" panose="02020603050405020304" pitchFamily="18" charset="0"/>
              <a:sym typeface="Arial" panose="020B0604020202020204" pitchFamily="34" charset="0"/>
            </a:endParaRPr>
          </a:p>
        </p:txBody>
      </p:sp>
      <p:sp>
        <p:nvSpPr>
          <p:cNvPr id="55" name="任意多边形 54"/>
          <p:cNvSpPr/>
          <p:nvPr/>
        </p:nvSpPr>
        <p:spPr>
          <a:xfrm>
            <a:off x="1952534" y="238436"/>
            <a:ext cx="7023786" cy="483315"/>
          </a:xfrm>
          <a:custGeom>
            <a:avLst/>
            <a:gdLst>
              <a:gd name="connsiteX0" fmla="*/ 0 w 4233333"/>
              <a:gd name="connsiteY0" fmla="*/ 0 h 524933"/>
              <a:gd name="connsiteX1" fmla="*/ 1185333 w 4233333"/>
              <a:gd name="connsiteY1" fmla="*/ 0 h 524933"/>
              <a:gd name="connsiteX2" fmla="*/ 3048000 w 4233333"/>
              <a:gd name="connsiteY2" fmla="*/ 0 h 524933"/>
              <a:gd name="connsiteX3" fmla="*/ 4233333 w 4233333"/>
              <a:gd name="connsiteY3" fmla="*/ 0 h 524933"/>
              <a:gd name="connsiteX4" fmla="*/ 4233333 w 4233333"/>
              <a:gd name="connsiteY4" fmla="*/ 524933 h 524933"/>
              <a:gd name="connsiteX5" fmla="*/ 3048000 w 4233333"/>
              <a:gd name="connsiteY5" fmla="*/ 524933 h 524933"/>
              <a:gd name="connsiteX6" fmla="*/ 1185333 w 4233333"/>
              <a:gd name="connsiteY6" fmla="*/ 524933 h 524933"/>
              <a:gd name="connsiteX7" fmla="*/ 0 w 4233333"/>
              <a:gd name="connsiteY7" fmla="*/ 524933 h 524933"/>
              <a:gd name="connsiteX8" fmla="*/ 0 w 4233333"/>
              <a:gd name="connsiteY8" fmla="*/ 427348 h 524933"/>
              <a:gd name="connsiteX9" fmla="*/ 329765 w 4233333"/>
              <a:gd name="connsiteY9" fmla="*/ 262466 h 524933"/>
              <a:gd name="connsiteX10" fmla="*/ 0 w 4233333"/>
              <a:gd name="connsiteY10" fmla="*/ 97584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33333" h="524933">
                <a:moveTo>
                  <a:pt x="0" y="0"/>
                </a:moveTo>
                <a:lnTo>
                  <a:pt x="1185333" y="0"/>
                </a:lnTo>
                <a:lnTo>
                  <a:pt x="3048000" y="0"/>
                </a:lnTo>
                <a:lnTo>
                  <a:pt x="4233333" y="0"/>
                </a:lnTo>
                <a:lnTo>
                  <a:pt x="4233333" y="524933"/>
                </a:lnTo>
                <a:lnTo>
                  <a:pt x="3048000" y="524933"/>
                </a:lnTo>
                <a:lnTo>
                  <a:pt x="1185333" y="524933"/>
                </a:lnTo>
                <a:lnTo>
                  <a:pt x="0" y="524933"/>
                </a:lnTo>
                <a:lnTo>
                  <a:pt x="0" y="427348"/>
                </a:lnTo>
                <a:lnTo>
                  <a:pt x="329765" y="262466"/>
                </a:lnTo>
                <a:lnTo>
                  <a:pt x="0" y="97584"/>
                </a:lnTo>
                <a:close/>
              </a:path>
            </a:pathLst>
          </a:custGeom>
          <a:solidFill>
            <a:srgbClr val="FFFF00"/>
          </a:solidFill>
        </p:spPr>
        <p:txBody>
          <a:bodyPr lIns="360000" anchor="ctr">
            <a:normAutofit/>
          </a:bodyPr>
          <a:lstStyle/>
          <a:p>
            <a:pPr lvl="0" algn="just" fontAlgn="base">
              <a:spcBef>
                <a:spcPct val="0"/>
              </a:spcBef>
              <a:spcAft>
                <a:spcPct val="0"/>
              </a:spcAft>
              <a:defRPr/>
            </a:pPr>
            <a:r>
              <a:rPr lang="zh-CN" altLang="en-US" sz="2200" noProof="1">
                <a:latin typeface="Times New Roman" panose="02020603050405020304" pitchFamily="18" charset="0"/>
                <a:sym typeface="Arial" panose="020B0604020202020204" pitchFamily="34" charset="0"/>
              </a:rPr>
              <a:t>编码方法应用于分子生成</a:t>
            </a:r>
          </a:p>
        </p:txBody>
      </p:sp>
      <p:cxnSp>
        <p:nvCxnSpPr>
          <p:cNvPr id="56" name="直接连接符 55"/>
          <p:cNvCxnSpPr/>
          <p:nvPr/>
        </p:nvCxnSpPr>
        <p:spPr>
          <a:xfrm>
            <a:off x="1234440" y="779562"/>
            <a:ext cx="7514024" cy="5716"/>
          </a:xfrm>
          <a:prstGeom prst="line">
            <a:avLst/>
          </a:prstGeom>
          <a:ln w="38100">
            <a:gradFill flip="none" rotWithShape="1">
              <a:gsLst>
                <a:gs pos="0">
                  <a:schemeClr val="accent1">
                    <a:lumMod val="5000"/>
                    <a:lumOff val="95000"/>
                  </a:schemeClr>
                </a:gs>
                <a:gs pos="100000">
                  <a:schemeClr val="tx1"/>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pic>
        <p:nvPicPr>
          <p:cNvPr id="13" name="图片 12" descr="cat2"/>
          <p:cNvPicPr/>
          <p:nvPr/>
        </p:nvPicPr>
        <p:blipFill>
          <a:blip r:embed="rId5" cstate="print">
            <a:extLst>
              <a:ext uri="{28A0092B-C50C-407E-A947-70E740481C1C}">
                <a14:useLocalDpi xmlns:a14="http://schemas.microsoft.com/office/drawing/2010/main" val="0"/>
              </a:ext>
            </a:extLst>
          </a:blip>
          <a:srcRect/>
          <a:stretch>
            <a:fillRect/>
          </a:stretch>
        </p:blipFill>
        <p:spPr>
          <a:xfrm>
            <a:off x="323528" y="1268760"/>
            <a:ext cx="8712968" cy="4908257"/>
          </a:xfrm>
          <a:prstGeom prst="rect">
            <a:avLst/>
          </a:prstGeom>
          <a:noFill/>
          <a:ln>
            <a:noFill/>
          </a:ln>
        </p:spPr>
      </p:pic>
      <p:sp>
        <p:nvSpPr>
          <p:cNvPr id="2" name="矩形 1"/>
          <p:cNvSpPr/>
          <p:nvPr/>
        </p:nvSpPr>
        <p:spPr>
          <a:xfrm>
            <a:off x="2495760" y="6381328"/>
            <a:ext cx="4368504" cy="369332"/>
          </a:xfrm>
          <a:prstGeom prst="rect">
            <a:avLst/>
          </a:prstGeom>
        </p:spPr>
        <p:txBody>
          <a:bodyPr wrap="none">
            <a:spAutoFit/>
          </a:bodyPr>
          <a:lstStyle/>
          <a:p>
            <a:r>
              <a:rPr lang="zh-CN" altLang="zh-CN" b="1" dirty="0"/>
              <a:t>条件生成模型得到的分子化学性质散点图</a:t>
            </a:r>
            <a:endParaRPr lang="zh-CN" altLang="en-US" dirty="0"/>
          </a:p>
        </p:txBody>
      </p:sp>
      <p:sp>
        <p:nvSpPr>
          <p:cNvPr id="16" name="矩形 15"/>
          <p:cNvSpPr/>
          <p:nvPr/>
        </p:nvSpPr>
        <p:spPr>
          <a:xfrm>
            <a:off x="1306028" y="836712"/>
            <a:ext cx="5821727" cy="430887"/>
          </a:xfrm>
          <a:prstGeom prst="rect">
            <a:avLst/>
          </a:prstGeom>
        </p:spPr>
        <p:txBody>
          <a:bodyPr wrap="square">
            <a:spAutoFit/>
          </a:bodyPr>
          <a:lstStyle/>
          <a:p>
            <a:r>
              <a:rPr lang="en-US" altLang="zh-CN" sz="2200" dirty="0" smtClean="0">
                <a:latin typeface="Times New Roman" panose="02020603050405020304" pitchFamily="18" charset="0"/>
                <a:cs typeface="Times New Roman" panose="02020603050405020304" pitchFamily="18" charset="0"/>
              </a:rPr>
              <a:t>3.3.1 </a:t>
            </a:r>
            <a:r>
              <a:rPr lang="zh-CN" altLang="en-US" sz="2200" dirty="0" smtClean="0">
                <a:latin typeface="Times New Roman" panose="02020603050405020304" pitchFamily="18" charset="0"/>
                <a:cs typeface="Times New Roman" panose="02020603050405020304" pitchFamily="18" charset="0"/>
              </a:rPr>
              <a:t>生成指定性质的分子</a:t>
            </a:r>
            <a:endParaRPr lang="zh-CN" alt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29361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3407" y="-3174"/>
            <a:ext cx="8761871" cy="1329055"/>
            <a:chOff x="-17876" y="-3175"/>
            <a:chExt cx="11682494" cy="1329055"/>
          </a:xfrm>
        </p:grpSpPr>
        <p:pic>
          <p:nvPicPr>
            <p:cNvPr id="50" name="图片 49" descr="图片5"/>
            <p:cNvPicPr>
              <a:picLocks noChangeAspect="1"/>
            </p:cNvPicPr>
            <p:nvPr/>
          </p:nvPicPr>
          <p:blipFill>
            <a:blip r:embed="rId4"/>
            <a:stretch>
              <a:fillRect/>
            </a:stretch>
          </p:blipFill>
          <p:spPr>
            <a:xfrm>
              <a:off x="-17876" y="-3175"/>
              <a:ext cx="1820513" cy="1329055"/>
            </a:xfrm>
            <a:prstGeom prst="rect">
              <a:avLst/>
            </a:prstGeom>
          </p:spPr>
        </p:pic>
        <p:cxnSp>
          <p:nvCxnSpPr>
            <p:cNvPr id="44" name="直接连接符 43"/>
            <p:cNvCxnSpPr/>
            <p:nvPr/>
          </p:nvCxnSpPr>
          <p:spPr>
            <a:xfrm>
              <a:off x="1761793" y="779562"/>
              <a:ext cx="9902825" cy="5715"/>
            </a:xfrm>
            <a:prstGeom prst="line">
              <a:avLst/>
            </a:prstGeom>
            <a:ln w="38100">
              <a:gradFill flip="none" rotWithShape="1">
                <a:gsLst>
                  <a:gs pos="0">
                    <a:schemeClr val="accent1">
                      <a:lumMod val="5000"/>
                      <a:lumOff val="95000"/>
                    </a:schemeClr>
                  </a:gs>
                  <a:gs pos="100000">
                    <a:schemeClr val="tx1"/>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custDataLst>
                <p:tags r:id="rId1"/>
              </p:custDataLst>
            </p:nvPr>
          </p:nvGrpSpPr>
          <p:grpSpPr>
            <a:xfrm>
              <a:off x="1945927" y="238435"/>
              <a:ext cx="7557748" cy="528727"/>
              <a:chOff x="1896519" y="2378199"/>
              <a:chExt cx="5581421" cy="497820"/>
            </a:xfrm>
            <a:solidFill>
              <a:srgbClr val="66FF33"/>
            </a:solidFill>
          </p:grpSpPr>
          <p:sp>
            <p:nvSpPr>
              <p:cNvPr id="46" name="任意多边形 45"/>
              <p:cNvSpPr/>
              <p:nvPr/>
            </p:nvSpPr>
            <p:spPr>
              <a:xfrm>
                <a:off x="1896519" y="2378199"/>
                <a:ext cx="567267" cy="497820"/>
              </a:xfrm>
              <a:custGeom>
                <a:avLst/>
                <a:gdLst>
                  <a:gd name="connsiteX0" fmla="*/ 40745 w 567267"/>
                  <a:gd name="connsiteY0" fmla="*/ 70642 h 567265"/>
                  <a:gd name="connsiteX1" fmla="*/ 40745 w 567267"/>
                  <a:gd name="connsiteY1" fmla="*/ 496622 h 567265"/>
                  <a:gd name="connsiteX2" fmla="*/ 496624 w 567267"/>
                  <a:gd name="connsiteY2" fmla="*/ 283633 h 567265"/>
                  <a:gd name="connsiteX3" fmla="*/ 0 w 567267"/>
                  <a:gd name="connsiteY3" fmla="*/ 0 h 567265"/>
                  <a:gd name="connsiteX4" fmla="*/ 567267 w 567267"/>
                  <a:gd name="connsiteY4" fmla="*/ 283633 h 567265"/>
                  <a:gd name="connsiteX5" fmla="*/ 0 w 567267"/>
                  <a:gd name="connsiteY5" fmla="*/ 567265 h 56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267" h="567265">
                    <a:moveTo>
                      <a:pt x="40745" y="70642"/>
                    </a:moveTo>
                    <a:lnTo>
                      <a:pt x="40745" y="496622"/>
                    </a:lnTo>
                    <a:lnTo>
                      <a:pt x="496624" y="283633"/>
                    </a:lnTo>
                    <a:close/>
                    <a:moveTo>
                      <a:pt x="0" y="0"/>
                    </a:moveTo>
                    <a:lnTo>
                      <a:pt x="567267" y="283633"/>
                    </a:lnTo>
                    <a:lnTo>
                      <a:pt x="0" y="567265"/>
                    </a:lnTo>
                    <a:close/>
                  </a:path>
                </a:pathLst>
              </a:custGeom>
              <a:solidFill>
                <a:srgbClr val="FF99FF"/>
              </a:solidFill>
            </p:spPr>
            <p:txBody>
              <a:bodyPr lIns="54000" anchor="ctr">
                <a:normAutofit/>
              </a:bodyPr>
              <a:lstStyle/>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200" b="1" i="0" u="none" strike="noStrike" kern="1200" cap="none" spc="0" normalizeH="0" baseline="0" noProof="1" smtClean="0">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rPr>
                  <a:t>3</a:t>
                </a:r>
                <a:endParaRPr kumimoji="0" lang="zh-CN" altLang="en-US" sz="2200" b="1" i="0" u="none" strike="noStrike" kern="1200" cap="none" spc="0" normalizeH="0" baseline="0" noProof="1">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endParaRPr>
              </a:p>
            </p:txBody>
          </p:sp>
          <p:sp>
            <p:nvSpPr>
              <p:cNvPr id="47" name="任意多边形 46"/>
              <p:cNvSpPr/>
              <p:nvPr/>
            </p:nvSpPr>
            <p:spPr>
              <a:xfrm>
                <a:off x="2290852" y="2378200"/>
                <a:ext cx="5187088" cy="455063"/>
              </a:xfrm>
              <a:custGeom>
                <a:avLst/>
                <a:gdLst>
                  <a:gd name="connsiteX0" fmla="*/ 0 w 4233333"/>
                  <a:gd name="connsiteY0" fmla="*/ 0 h 524933"/>
                  <a:gd name="connsiteX1" fmla="*/ 1185333 w 4233333"/>
                  <a:gd name="connsiteY1" fmla="*/ 0 h 524933"/>
                  <a:gd name="connsiteX2" fmla="*/ 3048000 w 4233333"/>
                  <a:gd name="connsiteY2" fmla="*/ 0 h 524933"/>
                  <a:gd name="connsiteX3" fmla="*/ 4233333 w 4233333"/>
                  <a:gd name="connsiteY3" fmla="*/ 0 h 524933"/>
                  <a:gd name="connsiteX4" fmla="*/ 4233333 w 4233333"/>
                  <a:gd name="connsiteY4" fmla="*/ 524933 h 524933"/>
                  <a:gd name="connsiteX5" fmla="*/ 3048000 w 4233333"/>
                  <a:gd name="connsiteY5" fmla="*/ 524933 h 524933"/>
                  <a:gd name="connsiteX6" fmla="*/ 1185333 w 4233333"/>
                  <a:gd name="connsiteY6" fmla="*/ 524933 h 524933"/>
                  <a:gd name="connsiteX7" fmla="*/ 0 w 4233333"/>
                  <a:gd name="connsiteY7" fmla="*/ 524933 h 524933"/>
                  <a:gd name="connsiteX8" fmla="*/ 0 w 4233333"/>
                  <a:gd name="connsiteY8" fmla="*/ 427348 h 524933"/>
                  <a:gd name="connsiteX9" fmla="*/ 329765 w 4233333"/>
                  <a:gd name="connsiteY9" fmla="*/ 262466 h 524933"/>
                  <a:gd name="connsiteX10" fmla="*/ 0 w 4233333"/>
                  <a:gd name="connsiteY10" fmla="*/ 97584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33333" h="524933">
                    <a:moveTo>
                      <a:pt x="0" y="0"/>
                    </a:moveTo>
                    <a:lnTo>
                      <a:pt x="1185333" y="0"/>
                    </a:lnTo>
                    <a:lnTo>
                      <a:pt x="3048000" y="0"/>
                    </a:lnTo>
                    <a:lnTo>
                      <a:pt x="4233333" y="0"/>
                    </a:lnTo>
                    <a:lnTo>
                      <a:pt x="4233333" y="524933"/>
                    </a:lnTo>
                    <a:lnTo>
                      <a:pt x="3048000" y="524933"/>
                    </a:lnTo>
                    <a:lnTo>
                      <a:pt x="1185333" y="524933"/>
                    </a:lnTo>
                    <a:lnTo>
                      <a:pt x="0" y="524933"/>
                    </a:lnTo>
                    <a:lnTo>
                      <a:pt x="0" y="427348"/>
                    </a:lnTo>
                    <a:lnTo>
                      <a:pt x="329765" y="262466"/>
                    </a:lnTo>
                    <a:lnTo>
                      <a:pt x="0" y="97584"/>
                    </a:lnTo>
                    <a:close/>
                  </a:path>
                </a:pathLst>
              </a:custGeom>
              <a:solidFill>
                <a:srgbClr val="FF99FF"/>
              </a:solidFill>
            </p:spPr>
            <p:txBody>
              <a:bodyPr lIns="360000" anchor="ctr">
                <a:normAutofit/>
              </a:bodyPr>
              <a:lstStyle/>
              <a:p>
                <a:pPr lvl="0" algn="just" fontAlgn="base">
                  <a:spcBef>
                    <a:spcPct val="0"/>
                  </a:spcBef>
                  <a:spcAft>
                    <a:spcPct val="0"/>
                  </a:spcAft>
                  <a:defRPr/>
                </a:pPr>
                <a:r>
                  <a:rPr kumimoji="0" lang="zh-CN" altLang="en-US" noProof="1" smtClean="0">
                    <a:latin typeface="Times New Roman" panose="02020603050405020304" pitchFamily="18" charset="0"/>
                    <a:sym typeface="Arial" panose="020B0604020202020204" pitchFamily="34" charset="0"/>
                  </a:rPr>
                  <a:t>工作</a:t>
                </a:r>
                <a:r>
                  <a:rPr kumimoji="0" lang="en-US" altLang="zh-CN" noProof="1" smtClean="0">
                    <a:latin typeface="Times New Roman" panose="02020603050405020304" pitchFamily="18" charset="0"/>
                    <a:sym typeface="Arial" panose="020B0604020202020204" pitchFamily="34" charset="0"/>
                  </a:rPr>
                  <a:t>1 —</a:t>
                </a:r>
                <a:r>
                  <a:rPr lang="zh-CN" altLang="en-US" noProof="1" smtClean="0">
                    <a:latin typeface="Times New Roman" panose="02020603050405020304" pitchFamily="18" charset="0"/>
                    <a:sym typeface="Arial" panose="020B0604020202020204" pitchFamily="34" charset="0"/>
                  </a:rPr>
                  <a:t>新型</a:t>
                </a:r>
                <a:r>
                  <a:rPr lang="zh-CN" altLang="en-US" noProof="1">
                    <a:latin typeface="Times New Roman" panose="02020603050405020304" pitchFamily="18" charset="0"/>
                    <a:sym typeface="Arial" panose="020B0604020202020204" pitchFamily="34" charset="0"/>
                  </a:rPr>
                  <a:t>分子编码的</a:t>
                </a:r>
                <a:r>
                  <a:rPr lang="zh-CN" altLang="en-US" noProof="1" smtClean="0">
                    <a:latin typeface="Times New Roman" panose="02020603050405020304" pitchFamily="18" charset="0"/>
                    <a:sym typeface="Arial" panose="020B0604020202020204" pitchFamily="34" charset="0"/>
                  </a:rPr>
                  <a:t>设计</a:t>
                </a:r>
                <a:endParaRPr lang="zh-CN" altLang="en-US" noProof="1">
                  <a:latin typeface="Times New Roman" panose="02020603050405020304" pitchFamily="18" charset="0"/>
                  <a:sym typeface="Arial" panose="020B0604020202020204" pitchFamily="34" charset="0"/>
                </a:endParaRPr>
              </a:p>
            </p:txBody>
          </p:sp>
        </p:grpSp>
      </p:grpSp>
      <p:pic>
        <p:nvPicPr>
          <p:cNvPr id="53" name="图片 52" descr="图片5"/>
          <p:cNvPicPr>
            <a:picLocks noChangeAspect="1"/>
          </p:cNvPicPr>
          <p:nvPr/>
        </p:nvPicPr>
        <p:blipFill>
          <a:blip r:embed="rId4"/>
          <a:stretch>
            <a:fillRect/>
          </a:stretch>
        </p:blipFill>
        <p:spPr>
          <a:xfrm>
            <a:off x="-25677" y="0"/>
            <a:ext cx="1329055" cy="1329055"/>
          </a:xfrm>
          <a:prstGeom prst="rect">
            <a:avLst/>
          </a:prstGeom>
        </p:spPr>
      </p:pic>
      <p:sp>
        <p:nvSpPr>
          <p:cNvPr id="54" name="任意多边形 53"/>
          <p:cNvSpPr/>
          <p:nvPr/>
        </p:nvSpPr>
        <p:spPr>
          <a:xfrm>
            <a:off x="1418572" y="238435"/>
            <a:ext cx="768131" cy="528727"/>
          </a:xfrm>
          <a:custGeom>
            <a:avLst/>
            <a:gdLst>
              <a:gd name="connsiteX0" fmla="*/ 40745 w 567267"/>
              <a:gd name="connsiteY0" fmla="*/ 70642 h 567265"/>
              <a:gd name="connsiteX1" fmla="*/ 40745 w 567267"/>
              <a:gd name="connsiteY1" fmla="*/ 496622 h 567265"/>
              <a:gd name="connsiteX2" fmla="*/ 496624 w 567267"/>
              <a:gd name="connsiteY2" fmla="*/ 283633 h 567265"/>
              <a:gd name="connsiteX3" fmla="*/ 0 w 567267"/>
              <a:gd name="connsiteY3" fmla="*/ 0 h 567265"/>
              <a:gd name="connsiteX4" fmla="*/ 567267 w 567267"/>
              <a:gd name="connsiteY4" fmla="*/ 283633 h 567265"/>
              <a:gd name="connsiteX5" fmla="*/ 0 w 567267"/>
              <a:gd name="connsiteY5" fmla="*/ 567265 h 56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267" h="567265">
                <a:moveTo>
                  <a:pt x="40745" y="70642"/>
                </a:moveTo>
                <a:lnTo>
                  <a:pt x="40745" y="496622"/>
                </a:lnTo>
                <a:lnTo>
                  <a:pt x="496624" y="283633"/>
                </a:lnTo>
                <a:close/>
                <a:moveTo>
                  <a:pt x="0" y="0"/>
                </a:moveTo>
                <a:lnTo>
                  <a:pt x="567267" y="283633"/>
                </a:lnTo>
                <a:lnTo>
                  <a:pt x="0" y="567265"/>
                </a:lnTo>
                <a:close/>
              </a:path>
            </a:pathLst>
          </a:custGeom>
          <a:solidFill>
            <a:srgbClr val="FFFF00"/>
          </a:solidFill>
        </p:spPr>
        <p:txBody>
          <a:bodyPr lIns="54000" anchor="ctr">
            <a:normAutofit/>
          </a:bodyPr>
          <a:lstStyle/>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200" b="1" i="0" u="none" strike="noStrike" kern="1200" cap="none" spc="0" normalizeH="0" baseline="0" noProof="1">
              <a:ln>
                <a:noFill/>
              </a:ln>
              <a:effectLst/>
              <a:uLnTx/>
              <a:uFillTx/>
              <a:latin typeface="Times New Roman" panose="02020603050405020304" pitchFamily="18" charset="0"/>
              <a:cs typeface="Times New Roman" panose="02020603050405020304" pitchFamily="18" charset="0"/>
              <a:sym typeface="Arial" panose="020B0604020202020204" pitchFamily="34" charset="0"/>
            </a:endParaRPr>
          </a:p>
        </p:txBody>
      </p:sp>
      <p:sp>
        <p:nvSpPr>
          <p:cNvPr id="55" name="任意多边形 54"/>
          <p:cNvSpPr/>
          <p:nvPr/>
        </p:nvSpPr>
        <p:spPr>
          <a:xfrm>
            <a:off x="1952534" y="238436"/>
            <a:ext cx="7023786" cy="483315"/>
          </a:xfrm>
          <a:custGeom>
            <a:avLst/>
            <a:gdLst>
              <a:gd name="connsiteX0" fmla="*/ 0 w 4233333"/>
              <a:gd name="connsiteY0" fmla="*/ 0 h 524933"/>
              <a:gd name="connsiteX1" fmla="*/ 1185333 w 4233333"/>
              <a:gd name="connsiteY1" fmla="*/ 0 h 524933"/>
              <a:gd name="connsiteX2" fmla="*/ 3048000 w 4233333"/>
              <a:gd name="connsiteY2" fmla="*/ 0 h 524933"/>
              <a:gd name="connsiteX3" fmla="*/ 4233333 w 4233333"/>
              <a:gd name="connsiteY3" fmla="*/ 0 h 524933"/>
              <a:gd name="connsiteX4" fmla="*/ 4233333 w 4233333"/>
              <a:gd name="connsiteY4" fmla="*/ 524933 h 524933"/>
              <a:gd name="connsiteX5" fmla="*/ 3048000 w 4233333"/>
              <a:gd name="connsiteY5" fmla="*/ 524933 h 524933"/>
              <a:gd name="connsiteX6" fmla="*/ 1185333 w 4233333"/>
              <a:gd name="connsiteY6" fmla="*/ 524933 h 524933"/>
              <a:gd name="connsiteX7" fmla="*/ 0 w 4233333"/>
              <a:gd name="connsiteY7" fmla="*/ 524933 h 524933"/>
              <a:gd name="connsiteX8" fmla="*/ 0 w 4233333"/>
              <a:gd name="connsiteY8" fmla="*/ 427348 h 524933"/>
              <a:gd name="connsiteX9" fmla="*/ 329765 w 4233333"/>
              <a:gd name="connsiteY9" fmla="*/ 262466 h 524933"/>
              <a:gd name="connsiteX10" fmla="*/ 0 w 4233333"/>
              <a:gd name="connsiteY10" fmla="*/ 97584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33333" h="524933">
                <a:moveTo>
                  <a:pt x="0" y="0"/>
                </a:moveTo>
                <a:lnTo>
                  <a:pt x="1185333" y="0"/>
                </a:lnTo>
                <a:lnTo>
                  <a:pt x="3048000" y="0"/>
                </a:lnTo>
                <a:lnTo>
                  <a:pt x="4233333" y="0"/>
                </a:lnTo>
                <a:lnTo>
                  <a:pt x="4233333" y="524933"/>
                </a:lnTo>
                <a:lnTo>
                  <a:pt x="3048000" y="524933"/>
                </a:lnTo>
                <a:lnTo>
                  <a:pt x="1185333" y="524933"/>
                </a:lnTo>
                <a:lnTo>
                  <a:pt x="0" y="524933"/>
                </a:lnTo>
                <a:lnTo>
                  <a:pt x="0" y="427348"/>
                </a:lnTo>
                <a:lnTo>
                  <a:pt x="329765" y="262466"/>
                </a:lnTo>
                <a:lnTo>
                  <a:pt x="0" y="97584"/>
                </a:lnTo>
                <a:close/>
              </a:path>
            </a:pathLst>
          </a:custGeom>
          <a:solidFill>
            <a:srgbClr val="FFFF00"/>
          </a:solidFill>
        </p:spPr>
        <p:txBody>
          <a:bodyPr lIns="360000" anchor="ctr">
            <a:normAutofit/>
          </a:bodyPr>
          <a:lstStyle/>
          <a:p>
            <a:pPr lvl="0" algn="just" fontAlgn="base">
              <a:spcBef>
                <a:spcPct val="0"/>
              </a:spcBef>
              <a:spcAft>
                <a:spcPct val="0"/>
              </a:spcAft>
              <a:defRPr/>
            </a:pPr>
            <a:r>
              <a:rPr lang="zh-CN" altLang="en-US" sz="2200" noProof="1">
                <a:latin typeface="Times New Roman" panose="02020603050405020304" pitchFamily="18" charset="0"/>
                <a:sym typeface="Arial" panose="020B0604020202020204" pitchFamily="34" charset="0"/>
              </a:rPr>
              <a:t>编码方法应用于分子生成</a:t>
            </a:r>
          </a:p>
        </p:txBody>
      </p:sp>
      <p:cxnSp>
        <p:nvCxnSpPr>
          <p:cNvPr id="56" name="直接连接符 55"/>
          <p:cNvCxnSpPr/>
          <p:nvPr/>
        </p:nvCxnSpPr>
        <p:spPr>
          <a:xfrm>
            <a:off x="1234440" y="779562"/>
            <a:ext cx="7514024" cy="5716"/>
          </a:xfrm>
          <a:prstGeom prst="line">
            <a:avLst/>
          </a:prstGeom>
          <a:ln w="38100">
            <a:gradFill flip="none" rotWithShape="1">
              <a:gsLst>
                <a:gs pos="0">
                  <a:schemeClr val="accent1">
                    <a:lumMod val="5000"/>
                    <a:lumOff val="95000"/>
                  </a:schemeClr>
                </a:gs>
                <a:gs pos="100000">
                  <a:schemeClr val="tx1"/>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pic>
        <p:nvPicPr>
          <p:cNvPr id="14" name="图片 13" descr="gap"/>
          <p:cNvPicPr/>
          <p:nvPr/>
        </p:nvPicPr>
        <p:blipFill>
          <a:blip r:embed="rId5">
            <a:extLst>
              <a:ext uri="{28A0092B-C50C-407E-A947-70E740481C1C}">
                <a14:useLocalDpi xmlns:a14="http://schemas.microsoft.com/office/drawing/2010/main" val="0"/>
              </a:ext>
            </a:extLst>
          </a:blip>
          <a:srcRect/>
          <a:stretch>
            <a:fillRect/>
          </a:stretch>
        </p:blipFill>
        <p:spPr>
          <a:xfrm>
            <a:off x="638850" y="3184482"/>
            <a:ext cx="7677566" cy="3673518"/>
          </a:xfrm>
          <a:prstGeom prst="rect">
            <a:avLst/>
          </a:prstGeom>
          <a:noFill/>
          <a:ln>
            <a:noFill/>
          </a:ln>
        </p:spPr>
      </p:pic>
      <p:pic>
        <p:nvPicPr>
          <p:cNvPr id="15" name="图片 14" descr="gap_0"/>
          <p:cNvPicPr/>
          <p:nvPr/>
        </p:nvPicPr>
        <p:blipFill>
          <a:blip r:embed="rId6" cstate="print">
            <a:extLst>
              <a:ext uri="{28A0092B-C50C-407E-A947-70E740481C1C}">
                <a14:useLocalDpi xmlns:a14="http://schemas.microsoft.com/office/drawing/2010/main" val="0"/>
              </a:ext>
            </a:extLst>
          </a:blip>
          <a:srcRect/>
          <a:stretch>
            <a:fillRect/>
          </a:stretch>
        </p:blipFill>
        <p:spPr>
          <a:xfrm>
            <a:off x="117451" y="1412776"/>
            <a:ext cx="2854242" cy="1831251"/>
          </a:xfrm>
          <a:prstGeom prst="rect">
            <a:avLst/>
          </a:prstGeom>
          <a:noFill/>
          <a:ln>
            <a:noFill/>
          </a:ln>
        </p:spPr>
      </p:pic>
      <p:pic>
        <p:nvPicPr>
          <p:cNvPr id="16" name="图片 15" descr="gap_2"/>
          <p:cNvPicPr/>
          <p:nvPr/>
        </p:nvPicPr>
        <p:blipFill>
          <a:blip r:embed="rId7" cstate="print">
            <a:extLst>
              <a:ext uri="{28A0092B-C50C-407E-A947-70E740481C1C}">
                <a14:useLocalDpi xmlns:a14="http://schemas.microsoft.com/office/drawing/2010/main" val="0"/>
              </a:ext>
            </a:extLst>
          </a:blip>
          <a:srcRect/>
          <a:stretch>
            <a:fillRect/>
          </a:stretch>
        </p:blipFill>
        <p:spPr>
          <a:xfrm>
            <a:off x="3148492" y="1422842"/>
            <a:ext cx="2863668" cy="1820518"/>
          </a:xfrm>
          <a:prstGeom prst="rect">
            <a:avLst/>
          </a:prstGeom>
          <a:noFill/>
          <a:ln>
            <a:noFill/>
          </a:ln>
        </p:spPr>
      </p:pic>
      <p:pic>
        <p:nvPicPr>
          <p:cNvPr id="17" name="图片 16" descr="gap_3"/>
          <p:cNvPicPr/>
          <p:nvPr/>
        </p:nvPicPr>
        <p:blipFill>
          <a:blip r:embed="rId8" cstate="print">
            <a:extLst>
              <a:ext uri="{28A0092B-C50C-407E-A947-70E740481C1C}">
                <a14:useLocalDpi xmlns:a14="http://schemas.microsoft.com/office/drawing/2010/main" val="0"/>
              </a:ext>
            </a:extLst>
          </a:blip>
          <a:srcRect/>
          <a:stretch>
            <a:fillRect/>
          </a:stretch>
        </p:blipFill>
        <p:spPr>
          <a:xfrm>
            <a:off x="6264695" y="1443159"/>
            <a:ext cx="2843809" cy="1812451"/>
          </a:xfrm>
          <a:prstGeom prst="rect">
            <a:avLst/>
          </a:prstGeom>
          <a:noFill/>
          <a:ln>
            <a:noFill/>
          </a:ln>
        </p:spPr>
      </p:pic>
      <p:cxnSp>
        <p:nvCxnSpPr>
          <p:cNvPr id="18" name="直接连接符 17"/>
          <p:cNvCxnSpPr/>
          <p:nvPr/>
        </p:nvCxnSpPr>
        <p:spPr>
          <a:xfrm>
            <a:off x="3059832" y="1650557"/>
            <a:ext cx="0" cy="136815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125640" y="1700808"/>
            <a:ext cx="0" cy="131790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306028" y="836712"/>
            <a:ext cx="5821727" cy="430887"/>
          </a:xfrm>
          <a:prstGeom prst="rect">
            <a:avLst/>
          </a:prstGeom>
        </p:spPr>
        <p:txBody>
          <a:bodyPr wrap="square">
            <a:spAutoFit/>
          </a:bodyPr>
          <a:lstStyle/>
          <a:p>
            <a:r>
              <a:rPr lang="en-US" altLang="zh-CN" sz="2200" dirty="0" smtClean="0">
                <a:latin typeface="Times New Roman" panose="02020603050405020304" pitchFamily="18" charset="0"/>
                <a:cs typeface="Times New Roman" panose="02020603050405020304" pitchFamily="18" charset="0"/>
              </a:rPr>
              <a:t>3.3.2</a:t>
            </a:r>
            <a:r>
              <a:rPr lang="zh-CN" altLang="en-US" sz="2200" dirty="0" smtClean="0">
                <a:latin typeface="Times New Roman" panose="02020603050405020304" pitchFamily="18" charset="0"/>
                <a:cs typeface="Times New Roman" panose="02020603050405020304" pitchFamily="18" charset="0"/>
              </a:rPr>
              <a:t>生成指定能隙的分子</a:t>
            </a:r>
            <a:endParaRPr lang="zh-CN" altLang="en-US" sz="2200" dirty="0">
              <a:latin typeface="Times New Roman" panose="02020603050405020304" pitchFamily="18" charset="0"/>
              <a:cs typeface="Times New Roman" panose="02020603050405020304" pitchFamily="18" charset="0"/>
            </a:endParaRPr>
          </a:p>
        </p:txBody>
      </p:sp>
      <p:sp>
        <p:nvSpPr>
          <p:cNvPr id="21" name="矩形 20"/>
          <p:cNvSpPr/>
          <p:nvPr/>
        </p:nvSpPr>
        <p:spPr>
          <a:xfrm>
            <a:off x="1081493" y="1141215"/>
            <a:ext cx="926157" cy="369332"/>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0.20eV</a:t>
            </a:r>
            <a:endParaRPr lang="zh-CN" altLang="en-US" dirty="0">
              <a:latin typeface="Times New Roman" panose="02020603050405020304" pitchFamily="18" charset="0"/>
              <a:cs typeface="Times New Roman" panose="02020603050405020304" pitchFamily="18" charset="0"/>
            </a:endParaRPr>
          </a:p>
        </p:txBody>
      </p:sp>
      <p:sp>
        <p:nvSpPr>
          <p:cNvPr id="22" name="矩形 21"/>
          <p:cNvSpPr/>
          <p:nvPr/>
        </p:nvSpPr>
        <p:spPr>
          <a:xfrm>
            <a:off x="4117247" y="1141215"/>
            <a:ext cx="926157" cy="369332"/>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0.25eV</a:t>
            </a:r>
            <a:endParaRPr lang="zh-CN" altLang="en-US" dirty="0">
              <a:latin typeface="Times New Roman" panose="02020603050405020304" pitchFamily="18" charset="0"/>
              <a:cs typeface="Times New Roman" panose="02020603050405020304" pitchFamily="18" charset="0"/>
            </a:endParaRPr>
          </a:p>
        </p:txBody>
      </p:sp>
      <p:sp>
        <p:nvSpPr>
          <p:cNvPr id="23" name="矩形 22"/>
          <p:cNvSpPr/>
          <p:nvPr/>
        </p:nvSpPr>
        <p:spPr>
          <a:xfrm>
            <a:off x="7223520" y="1107957"/>
            <a:ext cx="926157" cy="369332"/>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0.30eV</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08413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3407" y="-3174"/>
            <a:ext cx="8761871" cy="1329055"/>
            <a:chOff x="-17876" y="-3175"/>
            <a:chExt cx="11682494" cy="1329055"/>
          </a:xfrm>
        </p:grpSpPr>
        <p:pic>
          <p:nvPicPr>
            <p:cNvPr id="50" name="图片 49" descr="图片5"/>
            <p:cNvPicPr>
              <a:picLocks noChangeAspect="1"/>
            </p:cNvPicPr>
            <p:nvPr/>
          </p:nvPicPr>
          <p:blipFill>
            <a:blip r:embed="rId4"/>
            <a:stretch>
              <a:fillRect/>
            </a:stretch>
          </p:blipFill>
          <p:spPr>
            <a:xfrm>
              <a:off x="-17876" y="-3175"/>
              <a:ext cx="1820513" cy="1329055"/>
            </a:xfrm>
            <a:prstGeom prst="rect">
              <a:avLst/>
            </a:prstGeom>
          </p:spPr>
        </p:pic>
        <p:cxnSp>
          <p:nvCxnSpPr>
            <p:cNvPr id="44" name="直接连接符 43"/>
            <p:cNvCxnSpPr/>
            <p:nvPr/>
          </p:nvCxnSpPr>
          <p:spPr>
            <a:xfrm>
              <a:off x="1761793" y="779562"/>
              <a:ext cx="9902825" cy="5715"/>
            </a:xfrm>
            <a:prstGeom prst="line">
              <a:avLst/>
            </a:prstGeom>
            <a:ln w="38100">
              <a:gradFill flip="none" rotWithShape="1">
                <a:gsLst>
                  <a:gs pos="0">
                    <a:schemeClr val="accent1">
                      <a:lumMod val="5000"/>
                      <a:lumOff val="95000"/>
                    </a:schemeClr>
                  </a:gs>
                  <a:gs pos="100000">
                    <a:schemeClr val="tx1"/>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custDataLst>
                <p:tags r:id="rId1"/>
              </p:custDataLst>
            </p:nvPr>
          </p:nvGrpSpPr>
          <p:grpSpPr>
            <a:xfrm>
              <a:off x="1945927" y="238435"/>
              <a:ext cx="7557748" cy="528727"/>
              <a:chOff x="1896519" y="2378199"/>
              <a:chExt cx="5581421" cy="497820"/>
            </a:xfrm>
            <a:solidFill>
              <a:srgbClr val="66FF33"/>
            </a:solidFill>
          </p:grpSpPr>
          <p:sp>
            <p:nvSpPr>
              <p:cNvPr id="46" name="任意多边形 45"/>
              <p:cNvSpPr/>
              <p:nvPr/>
            </p:nvSpPr>
            <p:spPr>
              <a:xfrm>
                <a:off x="1896519" y="2378199"/>
                <a:ext cx="567267" cy="497820"/>
              </a:xfrm>
              <a:custGeom>
                <a:avLst/>
                <a:gdLst>
                  <a:gd name="connsiteX0" fmla="*/ 40745 w 567267"/>
                  <a:gd name="connsiteY0" fmla="*/ 70642 h 567265"/>
                  <a:gd name="connsiteX1" fmla="*/ 40745 w 567267"/>
                  <a:gd name="connsiteY1" fmla="*/ 496622 h 567265"/>
                  <a:gd name="connsiteX2" fmla="*/ 496624 w 567267"/>
                  <a:gd name="connsiteY2" fmla="*/ 283633 h 567265"/>
                  <a:gd name="connsiteX3" fmla="*/ 0 w 567267"/>
                  <a:gd name="connsiteY3" fmla="*/ 0 h 567265"/>
                  <a:gd name="connsiteX4" fmla="*/ 567267 w 567267"/>
                  <a:gd name="connsiteY4" fmla="*/ 283633 h 567265"/>
                  <a:gd name="connsiteX5" fmla="*/ 0 w 567267"/>
                  <a:gd name="connsiteY5" fmla="*/ 567265 h 56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267" h="567265">
                    <a:moveTo>
                      <a:pt x="40745" y="70642"/>
                    </a:moveTo>
                    <a:lnTo>
                      <a:pt x="40745" y="496622"/>
                    </a:lnTo>
                    <a:lnTo>
                      <a:pt x="496624" y="283633"/>
                    </a:lnTo>
                    <a:close/>
                    <a:moveTo>
                      <a:pt x="0" y="0"/>
                    </a:moveTo>
                    <a:lnTo>
                      <a:pt x="567267" y="283633"/>
                    </a:lnTo>
                    <a:lnTo>
                      <a:pt x="0" y="567265"/>
                    </a:lnTo>
                    <a:close/>
                  </a:path>
                </a:pathLst>
              </a:custGeom>
              <a:solidFill>
                <a:srgbClr val="FF99FF"/>
              </a:solidFill>
            </p:spPr>
            <p:txBody>
              <a:bodyPr lIns="54000" anchor="ctr">
                <a:normAutofit/>
              </a:bodyPr>
              <a:lstStyle/>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200" b="1" i="0" u="none" strike="noStrike" kern="1200" cap="none" spc="0" normalizeH="0" baseline="0" noProof="1" smtClean="0">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rPr>
                  <a:t>3</a:t>
                </a:r>
                <a:endParaRPr kumimoji="0" lang="zh-CN" altLang="en-US" sz="2200" b="1" i="0" u="none" strike="noStrike" kern="1200" cap="none" spc="0" normalizeH="0" baseline="0" noProof="1">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endParaRPr>
              </a:p>
            </p:txBody>
          </p:sp>
          <p:sp>
            <p:nvSpPr>
              <p:cNvPr id="47" name="任意多边形 46"/>
              <p:cNvSpPr/>
              <p:nvPr/>
            </p:nvSpPr>
            <p:spPr>
              <a:xfrm>
                <a:off x="2290852" y="2378200"/>
                <a:ext cx="5187088" cy="455063"/>
              </a:xfrm>
              <a:custGeom>
                <a:avLst/>
                <a:gdLst>
                  <a:gd name="connsiteX0" fmla="*/ 0 w 4233333"/>
                  <a:gd name="connsiteY0" fmla="*/ 0 h 524933"/>
                  <a:gd name="connsiteX1" fmla="*/ 1185333 w 4233333"/>
                  <a:gd name="connsiteY1" fmla="*/ 0 h 524933"/>
                  <a:gd name="connsiteX2" fmla="*/ 3048000 w 4233333"/>
                  <a:gd name="connsiteY2" fmla="*/ 0 h 524933"/>
                  <a:gd name="connsiteX3" fmla="*/ 4233333 w 4233333"/>
                  <a:gd name="connsiteY3" fmla="*/ 0 h 524933"/>
                  <a:gd name="connsiteX4" fmla="*/ 4233333 w 4233333"/>
                  <a:gd name="connsiteY4" fmla="*/ 524933 h 524933"/>
                  <a:gd name="connsiteX5" fmla="*/ 3048000 w 4233333"/>
                  <a:gd name="connsiteY5" fmla="*/ 524933 h 524933"/>
                  <a:gd name="connsiteX6" fmla="*/ 1185333 w 4233333"/>
                  <a:gd name="connsiteY6" fmla="*/ 524933 h 524933"/>
                  <a:gd name="connsiteX7" fmla="*/ 0 w 4233333"/>
                  <a:gd name="connsiteY7" fmla="*/ 524933 h 524933"/>
                  <a:gd name="connsiteX8" fmla="*/ 0 w 4233333"/>
                  <a:gd name="connsiteY8" fmla="*/ 427348 h 524933"/>
                  <a:gd name="connsiteX9" fmla="*/ 329765 w 4233333"/>
                  <a:gd name="connsiteY9" fmla="*/ 262466 h 524933"/>
                  <a:gd name="connsiteX10" fmla="*/ 0 w 4233333"/>
                  <a:gd name="connsiteY10" fmla="*/ 97584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33333" h="524933">
                    <a:moveTo>
                      <a:pt x="0" y="0"/>
                    </a:moveTo>
                    <a:lnTo>
                      <a:pt x="1185333" y="0"/>
                    </a:lnTo>
                    <a:lnTo>
                      <a:pt x="3048000" y="0"/>
                    </a:lnTo>
                    <a:lnTo>
                      <a:pt x="4233333" y="0"/>
                    </a:lnTo>
                    <a:lnTo>
                      <a:pt x="4233333" y="524933"/>
                    </a:lnTo>
                    <a:lnTo>
                      <a:pt x="3048000" y="524933"/>
                    </a:lnTo>
                    <a:lnTo>
                      <a:pt x="1185333" y="524933"/>
                    </a:lnTo>
                    <a:lnTo>
                      <a:pt x="0" y="524933"/>
                    </a:lnTo>
                    <a:lnTo>
                      <a:pt x="0" y="427348"/>
                    </a:lnTo>
                    <a:lnTo>
                      <a:pt x="329765" y="262466"/>
                    </a:lnTo>
                    <a:lnTo>
                      <a:pt x="0" y="97584"/>
                    </a:lnTo>
                    <a:close/>
                  </a:path>
                </a:pathLst>
              </a:custGeom>
              <a:solidFill>
                <a:srgbClr val="FF99FF"/>
              </a:solidFill>
            </p:spPr>
            <p:txBody>
              <a:bodyPr lIns="360000" anchor="ctr">
                <a:normAutofit/>
              </a:bodyPr>
              <a:lstStyle/>
              <a:p>
                <a:pPr lvl="0" algn="just" fontAlgn="base">
                  <a:spcBef>
                    <a:spcPct val="0"/>
                  </a:spcBef>
                  <a:spcAft>
                    <a:spcPct val="0"/>
                  </a:spcAft>
                  <a:defRPr/>
                </a:pPr>
                <a:r>
                  <a:rPr kumimoji="0" lang="zh-CN" altLang="en-US" noProof="1" smtClean="0">
                    <a:latin typeface="Times New Roman" panose="02020603050405020304" pitchFamily="18" charset="0"/>
                    <a:sym typeface="Arial" panose="020B0604020202020204" pitchFamily="34" charset="0"/>
                  </a:rPr>
                  <a:t>工作</a:t>
                </a:r>
                <a:r>
                  <a:rPr kumimoji="0" lang="en-US" altLang="zh-CN" noProof="1" smtClean="0">
                    <a:latin typeface="Times New Roman" panose="02020603050405020304" pitchFamily="18" charset="0"/>
                    <a:sym typeface="Arial" panose="020B0604020202020204" pitchFamily="34" charset="0"/>
                  </a:rPr>
                  <a:t>1 —</a:t>
                </a:r>
                <a:r>
                  <a:rPr lang="zh-CN" altLang="en-US" noProof="1" smtClean="0">
                    <a:latin typeface="Times New Roman" panose="02020603050405020304" pitchFamily="18" charset="0"/>
                    <a:sym typeface="Arial" panose="020B0604020202020204" pitchFamily="34" charset="0"/>
                  </a:rPr>
                  <a:t>新型</a:t>
                </a:r>
                <a:r>
                  <a:rPr lang="zh-CN" altLang="en-US" noProof="1">
                    <a:latin typeface="Times New Roman" panose="02020603050405020304" pitchFamily="18" charset="0"/>
                    <a:sym typeface="Arial" panose="020B0604020202020204" pitchFamily="34" charset="0"/>
                  </a:rPr>
                  <a:t>分子编码的</a:t>
                </a:r>
                <a:r>
                  <a:rPr lang="zh-CN" altLang="en-US" noProof="1" smtClean="0">
                    <a:latin typeface="Times New Roman" panose="02020603050405020304" pitchFamily="18" charset="0"/>
                    <a:sym typeface="Arial" panose="020B0604020202020204" pitchFamily="34" charset="0"/>
                  </a:rPr>
                  <a:t>设计</a:t>
                </a:r>
                <a:endParaRPr lang="zh-CN" altLang="en-US" noProof="1">
                  <a:latin typeface="Times New Roman" panose="02020603050405020304" pitchFamily="18" charset="0"/>
                  <a:sym typeface="Arial" panose="020B0604020202020204" pitchFamily="34" charset="0"/>
                </a:endParaRPr>
              </a:p>
            </p:txBody>
          </p:sp>
        </p:grpSp>
      </p:grpSp>
      <p:pic>
        <p:nvPicPr>
          <p:cNvPr id="53" name="图片 52" descr="图片5"/>
          <p:cNvPicPr>
            <a:picLocks noChangeAspect="1"/>
          </p:cNvPicPr>
          <p:nvPr/>
        </p:nvPicPr>
        <p:blipFill>
          <a:blip r:embed="rId4"/>
          <a:stretch>
            <a:fillRect/>
          </a:stretch>
        </p:blipFill>
        <p:spPr>
          <a:xfrm>
            <a:off x="-25677" y="0"/>
            <a:ext cx="1329055" cy="1329055"/>
          </a:xfrm>
          <a:prstGeom prst="rect">
            <a:avLst/>
          </a:prstGeom>
        </p:spPr>
      </p:pic>
      <p:sp>
        <p:nvSpPr>
          <p:cNvPr id="54" name="任意多边形 53"/>
          <p:cNvSpPr/>
          <p:nvPr/>
        </p:nvSpPr>
        <p:spPr>
          <a:xfrm>
            <a:off x="1418572" y="238435"/>
            <a:ext cx="768131" cy="528727"/>
          </a:xfrm>
          <a:custGeom>
            <a:avLst/>
            <a:gdLst>
              <a:gd name="connsiteX0" fmla="*/ 40745 w 567267"/>
              <a:gd name="connsiteY0" fmla="*/ 70642 h 567265"/>
              <a:gd name="connsiteX1" fmla="*/ 40745 w 567267"/>
              <a:gd name="connsiteY1" fmla="*/ 496622 h 567265"/>
              <a:gd name="connsiteX2" fmla="*/ 496624 w 567267"/>
              <a:gd name="connsiteY2" fmla="*/ 283633 h 567265"/>
              <a:gd name="connsiteX3" fmla="*/ 0 w 567267"/>
              <a:gd name="connsiteY3" fmla="*/ 0 h 567265"/>
              <a:gd name="connsiteX4" fmla="*/ 567267 w 567267"/>
              <a:gd name="connsiteY4" fmla="*/ 283633 h 567265"/>
              <a:gd name="connsiteX5" fmla="*/ 0 w 567267"/>
              <a:gd name="connsiteY5" fmla="*/ 567265 h 56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267" h="567265">
                <a:moveTo>
                  <a:pt x="40745" y="70642"/>
                </a:moveTo>
                <a:lnTo>
                  <a:pt x="40745" y="496622"/>
                </a:lnTo>
                <a:lnTo>
                  <a:pt x="496624" y="283633"/>
                </a:lnTo>
                <a:close/>
                <a:moveTo>
                  <a:pt x="0" y="0"/>
                </a:moveTo>
                <a:lnTo>
                  <a:pt x="567267" y="283633"/>
                </a:lnTo>
                <a:lnTo>
                  <a:pt x="0" y="567265"/>
                </a:lnTo>
                <a:close/>
              </a:path>
            </a:pathLst>
          </a:custGeom>
          <a:solidFill>
            <a:srgbClr val="FFFF00"/>
          </a:solidFill>
        </p:spPr>
        <p:txBody>
          <a:bodyPr lIns="54000" anchor="ctr">
            <a:normAutofit/>
          </a:bodyPr>
          <a:lstStyle/>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200" b="1" i="0" u="none" strike="noStrike" kern="1200" cap="none" spc="0" normalizeH="0" baseline="0" noProof="1">
              <a:ln>
                <a:noFill/>
              </a:ln>
              <a:effectLst/>
              <a:uLnTx/>
              <a:uFillTx/>
              <a:latin typeface="Times New Roman" panose="02020603050405020304" pitchFamily="18" charset="0"/>
              <a:cs typeface="Times New Roman" panose="02020603050405020304" pitchFamily="18" charset="0"/>
              <a:sym typeface="Arial" panose="020B0604020202020204" pitchFamily="34" charset="0"/>
            </a:endParaRPr>
          </a:p>
        </p:txBody>
      </p:sp>
      <p:sp>
        <p:nvSpPr>
          <p:cNvPr id="55" name="任意多边形 54"/>
          <p:cNvSpPr/>
          <p:nvPr/>
        </p:nvSpPr>
        <p:spPr>
          <a:xfrm>
            <a:off x="1952534" y="238436"/>
            <a:ext cx="7023786" cy="483315"/>
          </a:xfrm>
          <a:custGeom>
            <a:avLst/>
            <a:gdLst>
              <a:gd name="connsiteX0" fmla="*/ 0 w 4233333"/>
              <a:gd name="connsiteY0" fmla="*/ 0 h 524933"/>
              <a:gd name="connsiteX1" fmla="*/ 1185333 w 4233333"/>
              <a:gd name="connsiteY1" fmla="*/ 0 h 524933"/>
              <a:gd name="connsiteX2" fmla="*/ 3048000 w 4233333"/>
              <a:gd name="connsiteY2" fmla="*/ 0 h 524933"/>
              <a:gd name="connsiteX3" fmla="*/ 4233333 w 4233333"/>
              <a:gd name="connsiteY3" fmla="*/ 0 h 524933"/>
              <a:gd name="connsiteX4" fmla="*/ 4233333 w 4233333"/>
              <a:gd name="connsiteY4" fmla="*/ 524933 h 524933"/>
              <a:gd name="connsiteX5" fmla="*/ 3048000 w 4233333"/>
              <a:gd name="connsiteY5" fmla="*/ 524933 h 524933"/>
              <a:gd name="connsiteX6" fmla="*/ 1185333 w 4233333"/>
              <a:gd name="connsiteY6" fmla="*/ 524933 h 524933"/>
              <a:gd name="connsiteX7" fmla="*/ 0 w 4233333"/>
              <a:gd name="connsiteY7" fmla="*/ 524933 h 524933"/>
              <a:gd name="connsiteX8" fmla="*/ 0 w 4233333"/>
              <a:gd name="connsiteY8" fmla="*/ 427348 h 524933"/>
              <a:gd name="connsiteX9" fmla="*/ 329765 w 4233333"/>
              <a:gd name="connsiteY9" fmla="*/ 262466 h 524933"/>
              <a:gd name="connsiteX10" fmla="*/ 0 w 4233333"/>
              <a:gd name="connsiteY10" fmla="*/ 97584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33333" h="524933">
                <a:moveTo>
                  <a:pt x="0" y="0"/>
                </a:moveTo>
                <a:lnTo>
                  <a:pt x="1185333" y="0"/>
                </a:lnTo>
                <a:lnTo>
                  <a:pt x="3048000" y="0"/>
                </a:lnTo>
                <a:lnTo>
                  <a:pt x="4233333" y="0"/>
                </a:lnTo>
                <a:lnTo>
                  <a:pt x="4233333" y="524933"/>
                </a:lnTo>
                <a:lnTo>
                  <a:pt x="3048000" y="524933"/>
                </a:lnTo>
                <a:lnTo>
                  <a:pt x="1185333" y="524933"/>
                </a:lnTo>
                <a:lnTo>
                  <a:pt x="0" y="524933"/>
                </a:lnTo>
                <a:lnTo>
                  <a:pt x="0" y="427348"/>
                </a:lnTo>
                <a:lnTo>
                  <a:pt x="329765" y="262466"/>
                </a:lnTo>
                <a:lnTo>
                  <a:pt x="0" y="97584"/>
                </a:lnTo>
                <a:close/>
              </a:path>
            </a:pathLst>
          </a:custGeom>
          <a:solidFill>
            <a:srgbClr val="FFFF00"/>
          </a:solidFill>
        </p:spPr>
        <p:txBody>
          <a:bodyPr lIns="360000" anchor="ctr">
            <a:normAutofit/>
          </a:bodyPr>
          <a:lstStyle/>
          <a:p>
            <a:pPr lvl="0" algn="just" fontAlgn="base">
              <a:spcBef>
                <a:spcPct val="0"/>
              </a:spcBef>
              <a:spcAft>
                <a:spcPct val="0"/>
              </a:spcAft>
              <a:defRPr/>
            </a:pPr>
            <a:r>
              <a:rPr lang="zh-CN" altLang="en-US" sz="2200" noProof="1">
                <a:latin typeface="Times New Roman" panose="02020603050405020304" pitchFamily="18" charset="0"/>
                <a:sym typeface="Arial" panose="020B0604020202020204" pitchFamily="34" charset="0"/>
              </a:rPr>
              <a:t>编码方法应用于分子生成</a:t>
            </a:r>
          </a:p>
        </p:txBody>
      </p:sp>
      <p:cxnSp>
        <p:nvCxnSpPr>
          <p:cNvPr id="56" name="直接连接符 55"/>
          <p:cNvCxnSpPr/>
          <p:nvPr/>
        </p:nvCxnSpPr>
        <p:spPr>
          <a:xfrm>
            <a:off x="1234440" y="779562"/>
            <a:ext cx="7514024" cy="5716"/>
          </a:xfrm>
          <a:prstGeom prst="line">
            <a:avLst/>
          </a:prstGeom>
          <a:ln w="38100">
            <a:gradFill flip="none" rotWithShape="1">
              <a:gsLst>
                <a:gs pos="0">
                  <a:schemeClr val="accent1">
                    <a:lumMod val="5000"/>
                    <a:lumOff val="95000"/>
                  </a:schemeClr>
                </a:gs>
                <a:gs pos="100000">
                  <a:schemeClr val="tx1"/>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pic>
        <p:nvPicPr>
          <p:cNvPr id="20" name="图片 19" descr="9_"/>
          <p:cNvPicPr/>
          <p:nvPr/>
        </p:nvPicPr>
        <p:blipFill>
          <a:blip r:embed="rId5" cstate="print">
            <a:extLst>
              <a:ext uri="{28A0092B-C50C-407E-A947-70E740481C1C}">
                <a14:useLocalDpi xmlns:a14="http://schemas.microsoft.com/office/drawing/2010/main" val="0"/>
              </a:ext>
            </a:extLst>
          </a:blip>
          <a:srcRect/>
          <a:stretch>
            <a:fillRect/>
          </a:stretch>
        </p:blipFill>
        <p:spPr>
          <a:xfrm>
            <a:off x="3010511" y="865159"/>
            <a:ext cx="5992841" cy="5992841"/>
          </a:xfrm>
          <a:prstGeom prst="rect">
            <a:avLst/>
          </a:prstGeom>
          <a:noFill/>
          <a:ln>
            <a:noFill/>
          </a:ln>
        </p:spPr>
      </p:pic>
      <p:pic>
        <p:nvPicPr>
          <p:cNvPr id="9217"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472" y="3415956"/>
            <a:ext cx="1788199" cy="1250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椭圆 1"/>
          <p:cNvSpPr/>
          <p:nvPr/>
        </p:nvSpPr>
        <p:spPr>
          <a:xfrm>
            <a:off x="415841" y="4149080"/>
            <a:ext cx="190214" cy="190214"/>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 name="圆角矩形 2"/>
          <p:cNvSpPr/>
          <p:nvPr/>
        </p:nvSpPr>
        <p:spPr>
          <a:xfrm>
            <a:off x="109549" y="2780928"/>
            <a:ext cx="2699792" cy="25202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0464" y="1352054"/>
            <a:ext cx="5821727" cy="430887"/>
          </a:xfrm>
          <a:prstGeom prst="rect">
            <a:avLst/>
          </a:prstGeom>
        </p:spPr>
        <p:txBody>
          <a:bodyPr wrap="square">
            <a:spAutoFit/>
          </a:bodyPr>
          <a:lstStyle/>
          <a:p>
            <a:r>
              <a:rPr lang="en-US" altLang="zh-CN" sz="2200" dirty="0" smtClean="0">
                <a:latin typeface="Times New Roman" panose="02020603050405020304" pitchFamily="18" charset="0"/>
                <a:cs typeface="Times New Roman" panose="02020603050405020304" pitchFamily="18" charset="0"/>
              </a:rPr>
              <a:t>3.4 </a:t>
            </a:r>
            <a:r>
              <a:rPr lang="zh-CN" altLang="en-US" sz="2200" dirty="0" smtClean="0">
                <a:latin typeface="Times New Roman" panose="02020603050405020304" pitchFamily="18" charset="0"/>
                <a:cs typeface="Times New Roman" panose="02020603050405020304" pitchFamily="18" charset="0"/>
              </a:rPr>
              <a:t>生成模型结构推理</a:t>
            </a:r>
            <a:endParaRPr lang="zh-CN" alt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5649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descr="model"/>
          <p:cNvPicPr/>
          <p:nvPr/>
        </p:nvPicPr>
        <p:blipFill>
          <a:blip r:embed="rId2" cstate="print">
            <a:extLst>
              <a:ext uri="{28A0092B-C50C-407E-A947-70E740481C1C}">
                <a14:useLocalDpi xmlns:a14="http://schemas.microsoft.com/office/drawing/2010/main" val="0"/>
              </a:ext>
            </a:extLst>
          </a:blip>
          <a:srcRect/>
          <a:stretch>
            <a:fillRect/>
          </a:stretch>
        </p:blipFill>
        <p:spPr>
          <a:xfrm>
            <a:off x="961528" y="908720"/>
            <a:ext cx="7570912" cy="5688632"/>
          </a:xfrm>
          <a:prstGeom prst="rect">
            <a:avLst/>
          </a:prstGeom>
          <a:noFill/>
          <a:ln>
            <a:noFill/>
          </a:ln>
        </p:spPr>
      </p:pic>
      <p:grpSp>
        <p:nvGrpSpPr>
          <p:cNvPr id="2" name="组合 1"/>
          <p:cNvGrpSpPr/>
          <p:nvPr/>
        </p:nvGrpSpPr>
        <p:grpSpPr>
          <a:xfrm>
            <a:off x="-25677" y="0"/>
            <a:ext cx="9001997" cy="1329055"/>
            <a:chOff x="-25677" y="0"/>
            <a:chExt cx="9001997" cy="1329055"/>
          </a:xfrm>
        </p:grpSpPr>
        <p:cxnSp>
          <p:nvCxnSpPr>
            <p:cNvPr id="3" name="直接连接符 2"/>
            <p:cNvCxnSpPr>
              <a:endCxn id="6" idx="4"/>
            </p:cNvCxnSpPr>
            <p:nvPr/>
          </p:nvCxnSpPr>
          <p:spPr>
            <a:xfrm flipV="1">
              <a:off x="1234440" y="721751"/>
              <a:ext cx="7741880" cy="57811"/>
            </a:xfrm>
            <a:prstGeom prst="line">
              <a:avLst/>
            </a:prstGeom>
            <a:ln w="38100">
              <a:gradFill flip="none" rotWithShape="1">
                <a:gsLst>
                  <a:gs pos="0">
                    <a:schemeClr val="accent1">
                      <a:lumMod val="5000"/>
                      <a:lumOff val="95000"/>
                    </a:schemeClr>
                  </a:gs>
                  <a:gs pos="100000">
                    <a:schemeClr val="tx1"/>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pic>
          <p:nvPicPr>
            <p:cNvPr id="4" name="图片 3" descr="图片5"/>
            <p:cNvPicPr>
              <a:picLocks noChangeAspect="1"/>
            </p:cNvPicPr>
            <p:nvPr/>
          </p:nvPicPr>
          <p:blipFill>
            <a:blip r:embed="rId3"/>
            <a:stretch>
              <a:fillRect/>
            </a:stretch>
          </p:blipFill>
          <p:spPr>
            <a:xfrm>
              <a:off x="-25677" y="0"/>
              <a:ext cx="1329055" cy="1329055"/>
            </a:xfrm>
            <a:prstGeom prst="rect">
              <a:avLst/>
            </a:prstGeom>
          </p:spPr>
        </p:pic>
      </p:grpSp>
      <p:sp>
        <p:nvSpPr>
          <p:cNvPr id="5" name="任意多边形 4"/>
          <p:cNvSpPr/>
          <p:nvPr/>
        </p:nvSpPr>
        <p:spPr>
          <a:xfrm>
            <a:off x="1418572" y="238435"/>
            <a:ext cx="768131" cy="528727"/>
          </a:xfrm>
          <a:custGeom>
            <a:avLst/>
            <a:gdLst>
              <a:gd name="connsiteX0" fmla="*/ 40745 w 567267"/>
              <a:gd name="connsiteY0" fmla="*/ 70642 h 567265"/>
              <a:gd name="connsiteX1" fmla="*/ 40745 w 567267"/>
              <a:gd name="connsiteY1" fmla="*/ 496622 h 567265"/>
              <a:gd name="connsiteX2" fmla="*/ 496624 w 567267"/>
              <a:gd name="connsiteY2" fmla="*/ 283633 h 567265"/>
              <a:gd name="connsiteX3" fmla="*/ 0 w 567267"/>
              <a:gd name="connsiteY3" fmla="*/ 0 h 567265"/>
              <a:gd name="connsiteX4" fmla="*/ 567267 w 567267"/>
              <a:gd name="connsiteY4" fmla="*/ 283633 h 567265"/>
              <a:gd name="connsiteX5" fmla="*/ 0 w 567267"/>
              <a:gd name="connsiteY5" fmla="*/ 567265 h 56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267" h="567265">
                <a:moveTo>
                  <a:pt x="40745" y="70642"/>
                </a:moveTo>
                <a:lnTo>
                  <a:pt x="40745" y="496622"/>
                </a:lnTo>
                <a:lnTo>
                  <a:pt x="496624" y="283633"/>
                </a:lnTo>
                <a:close/>
                <a:moveTo>
                  <a:pt x="0" y="0"/>
                </a:moveTo>
                <a:lnTo>
                  <a:pt x="567267" y="283633"/>
                </a:lnTo>
                <a:lnTo>
                  <a:pt x="0" y="567265"/>
                </a:lnTo>
                <a:close/>
              </a:path>
            </a:pathLst>
          </a:custGeom>
          <a:solidFill>
            <a:srgbClr val="66FF33"/>
          </a:solidFill>
        </p:spPr>
        <p:txBody>
          <a:bodyPr lIns="54000" anchor="ctr">
            <a:normAutofit/>
          </a:bodyPr>
          <a:lstStyle/>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200" b="1" i="0" u="none" strike="noStrike" kern="1200" cap="none" spc="0" normalizeH="0" baseline="0" noProof="1" smtClean="0">
                <a:ln>
                  <a:noFill/>
                </a:ln>
                <a:effectLst/>
                <a:uLnTx/>
                <a:uFillTx/>
                <a:latin typeface="Times New Roman" panose="02020603050405020304" pitchFamily="18" charset="0"/>
                <a:cs typeface="Times New Roman" panose="02020603050405020304" pitchFamily="18" charset="0"/>
                <a:sym typeface="Arial" panose="020B0604020202020204" pitchFamily="34" charset="0"/>
              </a:rPr>
              <a:t>4</a:t>
            </a:r>
            <a:endParaRPr kumimoji="0" lang="zh-CN" altLang="en-US" sz="2200" b="1" i="0" u="none" strike="noStrike" kern="1200" cap="none" spc="0" normalizeH="0" baseline="0" noProof="1">
              <a:ln>
                <a:noFill/>
              </a:ln>
              <a:effectLst/>
              <a:uLnTx/>
              <a:uFillTx/>
              <a:latin typeface="Times New Roman" panose="02020603050405020304" pitchFamily="18" charset="0"/>
              <a:cs typeface="Times New Roman" panose="02020603050405020304" pitchFamily="18" charset="0"/>
              <a:sym typeface="Arial" panose="020B0604020202020204" pitchFamily="34" charset="0"/>
            </a:endParaRPr>
          </a:p>
        </p:txBody>
      </p:sp>
      <p:sp>
        <p:nvSpPr>
          <p:cNvPr id="6" name="任意多边形 5"/>
          <p:cNvSpPr/>
          <p:nvPr/>
        </p:nvSpPr>
        <p:spPr>
          <a:xfrm>
            <a:off x="1952534" y="238436"/>
            <a:ext cx="7023786" cy="483315"/>
          </a:xfrm>
          <a:custGeom>
            <a:avLst/>
            <a:gdLst>
              <a:gd name="connsiteX0" fmla="*/ 0 w 4233333"/>
              <a:gd name="connsiteY0" fmla="*/ 0 h 524933"/>
              <a:gd name="connsiteX1" fmla="*/ 1185333 w 4233333"/>
              <a:gd name="connsiteY1" fmla="*/ 0 h 524933"/>
              <a:gd name="connsiteX2" fmla="*/ 3048000 w 4233333"/>
              <a:gd name="connsiteY2" fmla="*/ 0 h 524933"/>
              <a:gd name="connsiteX3" fmla="*/ 4233333 w 4233333"/>
              <a:gd name="connsiteY3" fmla="*/ 0 h 524933"/>
              <a:gd name="connsiteX4" fmla="*/ 4233333 w 4233333"/>
              <a:gd name="connsiteY4" fmla="*/ 524933 h 524933"/>
              <a:gd name="connsiteX5" fmla="*/ 3048000 w 4233333"/>
              <a:gd name="connsiteY5" fmla="*/ 524933 h 524933"/>
              <a:gd name="connsiteX6" fmla="*/ 1185333 w 4233333"/>
              <a:gd name="connsiteY6" fmla="*/ 524933 h 524933"/>
              <a:gd name="connsiteX7" fmla="*/ 0 w 4233333"/>
              <a:gd name="connsiteY7" fmla="*/ 524933 h 524933"/>
              <a:gd name="connsiteX8" fmla="*/ 0 w 4233333"/>
              <a:gd name="connsiteY8" fmla="*/ 427348 h 524933"/>
              <a:gd name="connsiteX9" fmla="*/ 329765 w 4233333"/>
              <a:gd name="connsiteY9" fmla="*/ 262466 h 524933"/>
              <a:gd name="connsiteX10" fmla="*/ 0 w 4233333"/>
              <a:gd name="connsiteY10" fmla="*/ 97584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33333" h="524933">
                <a:moveTo>
                  <a:pt x="0" y="0"/>
                </a:moveTo>
                <a:lnTo>
                  <a:pt x="1185333" y="0"/>
                </a:lnTo>
                <a:lnTo>
                  <a:pt x="3048000" y="0"/>
                </a:lnTo>
                <a:lnTo>
                  <a:pt x="4233333" y="0"/>
                </a:lnTo>
                <a:lnTo>
                  <a:pt x="4233333" y="524933"/>
                </a:lnTo>
                <a:lnTo>
                  <a:pt x="3048000" y="524933"/>
                </a:lnTo>
                <a:lnTo>
                  <a:pt x="1185333" y="524933"/>
                </a:lnTo>
                <a:lnTo>
                  <a:pt x="0" y="524933"/>
                </a:lnTo>
                <a:lnTo>
                  <a:pt x="0" y="427348"/>
                </a:lnTo>
                <a:lnTo>
                  <a:pt x="329765" y="262466"/>
                </a:lnTo>
                <a:lnTo>
                  <a:pt x="0" y="97584"/>
                </a:lnTo>
                <a:close/>
              </a:path>
            </a:pathLst>
          </a:custGeom>
          <a:solidFill>
            <a:srgbClr val="66FF33"/>
          </a:solidFill>
        </p:spPr>
        <p:txBody>
          <a:bodyPr lIns="360000" anchor="ctr">
            <a:normAutofit/>
          </a:bodyPr>
          <a:lstStyle/>
          <a:p>
            <a:pPr lvl="0" algn="just" fontAlgn="base">
              <a:spcBef>
                <a:spcPct val="0"/>
              </a:spcBef>
              <a:spcAft>
                <a:spcPct val="0"/>
              </a:spcAft>
              <a:defRPr/>
            </a:pPr>
            <a:r>
              <a:rPr kumimoji="0" lang="zh-CN" altLang="en-US" sz="2200" b="1" i="0" u="none" strike="noStrike" kern="1200" cap="none" spc="0" normalizeH="0" baseline="0" noProof="1" smtClean="0">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rPr>
              <a:t>  </a:t>
            </a:r>
            <a:r>
              <a:rPr lang="zh-CN" altLang="en-US" sz="2200" b="1" noProof="1" smtClean="0">
                <a:latin typeface="Times New Roman" panose="02020603050405020304" pitchFamily="18" charset="0"/>
                <a:cs typeface="Times New Roman" panose="02020603050405020304" pitchFamily="18" charset="0"/>
                <a:sym typeface="Arial" panose="020B0604020202020204" pitchFamily="34" charset="0"/>
              </a:rPr>
              <a:t>编码方法</a:t>
            </a:r>
            <a:r>
              <a:rPr lang="zh-CN" altLang="en-US" sz="2200" b="1" noProof="1">
                <a:latin typeface="Times New Roman" panose="02020603050405020304" pitchFamily="18" charset="0"/>
                <a:cs typeface="Times New Roman" panose="02020603050405020304" pitchFamily="18" charset="0"/>
                <a:sym typeface="Arial" panose="020B0604020202020204" pitchFamily="34" charset="0"/>
              </a:rPr>
              <a:t>应用于分子筛选</a:t>
            </a:r>
            <a:endParaRPr kumimoji="0" lang="zh-CN" altLang="en-US" sz="2200" b="1" i="0" u="none" strike="noStrike" kern="1200" cap="none" spc="0" normalizeH="0" baseline="0" noProof="1">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endParaRPr>
          </a:p>
        </p:txBody>
      </p:sp>
      <p:sp>
        <p:nvSpPr>
          <p:cNvPr id="27" name="矩形 26"/>
          <p:cNvSpPr/>
          <p:nvPr/>
        </p:nvSpPr>
        <p:spPr>
          <a:xfrm>
            <a:off x="1306028" y="764704"/>
            <a:ext cx="5821727" cy="430887"/>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4</a:t>
            </a:r>
            <a:r>
              <a:rPr lang="en-US" altLang="zh-CN" sz="2200" dirty="0" smtClean="0">
                <a:latin typeface="Times New Roman" panose="02020603050405020304" pitchFamily="18" charset="0"/>
                <a:cs typeface="Times New Roman" panose="02020603050405020304" pitchFamily="18" charset="0"/>
              </a:rPr>
              <a:t>.1 </a:t>
            </a:r>
            <a:r>
              <a:rPr lang="zh-CN" altLang="en-US" sz="2200" dirty="0" smtClean="0">
                <a:latin typeface="Times New Roman" panose="02020603050405020304" pitchFamily="18" charset="0"/>
                <a:cs typeface="Times New Roman" panose="02020603050405020304" pitchFamily="18" charset="0"/>
              </a:rPr>
              <a:t>卷积神经网络</a:t>
            </a:r>
            <a:r>
              <a:rPr lang="zh-CN" altLang="en-US" sz="2200" dirty="0">
                <a:latin typeface="Times New Roman" panose="02020603050405020304" pitchFamily="18" charset="0"/>
                <a:cs typeface="Times New Roman" panose="02020603050405020304" pitchFamily="18" charset="0"/>
              </a:rPr>
              <a:t>预测</a:t>
            </a:r>
            <a:r>
              <a:rPr lang="zh-CN" altLang="en-US" sz="2200" dirty="0" smtClean="0">
                <a:latin typeface="Times New Roman" panose="02020603050405020304" pitchFamily="18" charset="0"/>
                <a:cs typeface="Times New Roman" panose="02020603050405020304" pitchFamily="18" charset="0"/>
              </a:rPr>
              <a:t>模型设计</a:t>
            </a:r>
            <a:endParaRPr lang="zh-CN" alt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484417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677" y="0"/>
            <a:ext cx="9001997" cy="1329055"/>
            <a:chOff x="-25677" y="0"/>
            <a:chExt cx="9001997" cy="1329055"/>
          </a:xfrm>
        </p:grpSpPr>
        <p:cxnSp>
          <p:nvCxnSpPr>
            <p:cNvPr id="3" name="直接连接符 2"/>
            <p:cNvCxnSpPr>
              <a:endCxn id="6" idx="4"/>
            </p:cNvCxnSpPr>
            <p:nvPr/>
          </p:nvCxnSpPr>
          <p:spPr>
            <a:xfrm flipV="1">
              <a:off x="1234440" y="721751"/>
              <a:ext cx="7741880" cy="57811"/>
            </a:xfrm>
            <a:prstGeom prst="line">
              <a:avLst/>
            </a:prstGeom>
            <a:ln w="38100">
              <a:gradFill flip="none" rotWithShape="1">
                <a:gsLst>
                  <a:gs pos="0">
                    <a:schemeClr val="accent1">
                      <a:lumMod val="5000"/>
                      <a:lumOff val="95000"/>
                    </a:schemeClr>
                  </a:gs>
                  <a:gs pos="100000">
                    <a:schemeClr val="tx1"/>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pic>
          <p:nvPicPr>
            <p:cNvPr id="4" name="图片 3" descr="图片5"/>
            <p:cNvPicPr>
              <a:picLocks noChangeAspect="1"/>
            </p:cNvPicPr>
            <p:nvPr/>
          </p:nvPicPr>
          <p:blipFill>
            <a:blip r:embed="rId2"/>
            <a:stretch>
              <a:fillRect/>
            </a:stretch>
          </p:blipFill>
          <p:spPr>
            <a:xfrm>
              <a:off x="-25677" y="0"/>
              <a:ext cx="1329055" cy="1329055"/>
            </a:xfrm>
            <a:prstGeom prst="rect">
              <a:avLst/>
            </a:prstGeom>
          </p:spPr>
        </p:pic>
      </p:grpSp>
      <p:sp>
        <p:nvSpPr>
          <p:cNvPr id="5" name="任意多边形 4"/>
          <p:cNvSpPr/>
          <p:nvPr/>
        </p:nvSpPr>
        <p:spPr>
          <a:xfrm>
            <a:off x="1418572" y="238435"/>
            <a:ext cx="768131" cy="528727"/>
          </a:xfrm>
          <a:custGeom>
            <a:avLst/>
            <a:gdLst>
              <a:gd name="connsiteX0" fmla="*/ 40745 w 567267"/>
              <a:gd name="connsiteY0" fmla="*/ 70642 h 567265"/>
              <a:gd name="connsiteX1" fmla="*/ 40745 w 567267"/>
              <a:gd name="connsiteY1" fmla="*/ 496622 h 567265"/>
              <a:gd name="connsiteX2" fmla="*/ 496624 w 567267"/>
              <a:gd name="connsiteY2" fmla="*/ 283633 h 567265"/>
              <a:gd name="connsiteX3" fmla="*/ 0 w 567267"/>
              <a:gd name="connsiteY3" fmla="*/ 0 h 567265"/>
              <a:gd name="connsiteX4" fmla="*/ 567267 w 567267"/>
              <a:gd name="connsiteY4" fmla="*/ 283633 h 567265"/>
              <a:gd name="connsiteX5" fmla="*/ 0 w 567267"/>
              <a:gd name="connsiteY5" fmla="*/ 567265 h 56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267" h="567265">
                <a:moveTo>
                  <a:pt x="40745" y="70642"/>
                </a:moveTo>
                <a:lnTo>
                  <a:pt x="40745" y="496622"/>
                </a:lnTo>
                <a:lnTo>
                  <a:pt x="496624" y="283633"/>
                </a:lnTo>
                <a:close/>
                <a:moveTo>
                  <a:pt x="0" y="0"/>
                </a:moveTo>
                <a:lnTo>
                  <a:pt x="567267" y="283633"/>
                </a:lnTo>
                <a:lnTo>
                  <a:pt x="0" y="567265"/>
                </a:lnTo>
                <a:close/>
              </a:path>
            </a:pathLst>
          </a:custGeom>
          <a:solidFill>
            <a:srgbClr val="66FF33"/>
          </a:solidFill>
        </p:spPr>
        <p:txBody>
          <a:bodyPr lIns="54000" anchor="ctr">
            <a:normAutofit/>
          </a:bodyPr>
          <a:lstStyle/>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200" b="1" i="0" u="none" strike="noStrike" kern="1200" cap="none" spc="0" normalizeH="0" baseline="0" noProof="1" smtClean="0">
                <a:ln>
                  <a:noFill/>
                </a:ln>
                <a:effectLst/>
                <a:uLnTx/>
                <a:uFillTx/>
                <a:latin typeface="Times New Roman" panose="02020603050405020304" pitchFamily="18" charset="0"/>
                <a:cs typeface="Times New Roman" panose="02020603050405020304" pitchFamily="18" charset="0"/>
                <a:sym typeface="Arial" panose="020B0604020202020204" pitchFamily="34" charset="0"/>
              </a:rPr>
              <a:t>4</a:t>
            </a:r>
            <a:endParaRPr kumimoji="0" lang="zh-CN" altLang="en-US" sz="2200" b="1" i="0" u="none" strike="noStrike" kern="1200" cap="none" spc="0" normalizeH="0" baseline="0" noProof="1">
              <a:ln>
                <a:noFill/>
              </a:ln>
              <a:effectLst/>
              <a:uLnTx/>
              <a:uFillTx/>
              <a:latin typeface="Times New Roman" panose="02020603050405020304" pitchFamily="18" charset="0"/>
              <a:cs typeface="Times New Roman" panose="02020603050405020304" pitchFamily="18" charset="0"/>
              <a:sym typeface="Arial" panose="020B0604020202020204" pitchFamily="34" charset="0"/>
            </a:endParaRPr>
          </a:p>
        </p:txBody>
      </p:sp>
      <p:sp>
        <p:nvSpPr>
          <p:cNvPr id="6" name="任意多边形 5"/>
          <p:cNvSpPr/>
          <p:nvPr/>
        </p:nvSpPr>
        <p:spPr>
          <a:xfrm>
            <a:off x="1952534" y="238436"/>
            <a:ext cx="7023786" cy="483315"/>
          </a:xfrm>
          <a:custGeom>
            <a:avLst/>
            <a:gdLst>
              <a:gd name="connsiteX0" fmla="*/ 0 w 4233333"/>
              <a:gd name="connsiteY0" fmla="*/ 0 h 524933"/>
              <a:gd name="connsiteX1" fmla="*/ 1185333 w 4233333"/>
              <a:gd name="connsiteY1" fmla="*/ 0 h 524933"/>
              <a:gd name="connsiteX2" fmla="*/ 3048000 w 4233333"/>
              <a:gd name="connsiteY2" fmla="*/ 0 h 524933"/>
              <a:gd name="connsiteX3" fmla="*/ 4233333 w 4233333"/>
              <a:gd name="connsiteY3" fmla="*/ 0 h 524933"/>
              <a:gd name="connsiteX4" fmla="*/ 4233333 w 4233333"/>
              <a:gd name="connsiteY4" fmla="*/ 524933 h 524933"/>
              <a:gd name="connsiteX5" fmla="*/ 3048000 w 4233333"/>
              <a:gd name="connsiteY5" fmla="*/ 524933 h 524933"/>
              <a:gd name="connsiteX6" fmla="*/ 1185333 w 4233333"/>
              <a:gd name="connsiteY6" fmla="*/ 524933 h 524933"/>
              <a:gd name="connsiteX7" fmla="*/ 0 w 4233333"/>
              <a:gd name="connsiteY7" fmla="*/ 524933 h 524933"/>
              <a:gd name="connsiteX8" fmla="*/ 0 w 4233333"/>
              <a:gd name="connsiteY8" fmla="*/ 427348 h 524933"/>
              <a:gd name="connsiteX9" fmla="*/ 329765 w 4233333"/>
              <a:gd name="connsiteY9" fmla="*/ 262466 h 524933"/>
              <a:gd name="connsiteX10" fmla="*/ 0 w 4233333"/>
              <a:gd name="connsiteY10" fmla="*/ 97584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33333" h="524933">
                <a:moveTo>
                  <a:pt x="0" y="0"/>
                </a:moveTo>
                <a:lnTo>
                  <a:pt x="1185333" y="0"/>
                </a:lnTo>
                <a:lnTo>
                  <a:pt x="3048000" y="0"/>
                </a:lnTo>
                <a:lnTo>
                  <a:pt x="4233333" y="0"/>
                </a:lnTo>
                <a:lnTo>
                  <a:pt x="4233333" y="524933"/>
                </a:lnTo>
                <a:lnTo>
                  <a:pt x="3048000" y="524933"/>
                </a:lnTo>
                <a:lnTo>
                  <a:pt x="1185333" y="524933"/>
                </a:lnTo>
                <a:lnTo>
                  <a:pt x="0" y="524933"/>
                </a:lnTo>
                <a:lnTo>
                  <a:pt x="0" y="427348"/>
                </a:lnTo>
                <a:lnTo>
                  <a:pt x="329765" y="262466"/>
                </a:lnTo>
                <a:lnTo>
                  <a:pt x="0" y="97584"/>
                </a:lnTo>
                <a:close/>
              </a:path>
            </a:pathLst>
          </a:custGeom>
          <a:solidFill>
            <a:srgbClr val="66FF33"/>
          </a:solidFill>
        </p:spPr>
        <p:txBody>
          <a:bodyPr lIns="360000" anchor="ctr">
            <a:normAutofit/>
          </a:bodyPr>
          <a:lstStyle/>
          <a:p>
            <a:pPr lvl="0" algn="just" fontAlgn="base">
              <a:spcBef>
                <a:spcPct val="0"/>
              </a:spcBef>
              <a:spcAft>
                <a:spcPct val="0"/>
              </a:spcAft>
              <a:defRPr/>
            </a:pPr>
            <a:r>
              <a:rPr kumimoji="0" lang="zh-CN" altLang="en-US" sz="2200" b="1" i="0" u="none" strike="noStrike" kern="1200" cap="none" spc="0" normalizeH="0" baseline="0" noProof="1" smtClean="0">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rPr>
              <a:t>  </a:t>
            </a:r>
            <a:r>
              <a:rPr lang="zh-CN" altLang="en-US" sz="2200" b="1" noProof="1" smtClean="0">
                <a:latin typeface="Times New Roman" panose="02020603050405020304" pitchFamily="18" charset="0"/>
                <a:cs typeface="Times New Roman" panose="02020603050405020304" pitchFamily="18" charset="0"/>
                <a:sym typeface="Arial" panose="020B0604020202020204" pitchFamily="34" charset="0"/>
              </a:rPr>
              <a:t>编码方法</a:t>
            </a:r>
            <a:r>
              <a:rPr lang="zh-CN" altLang="en-US" sz="2200" b="1" noProof="1">
                <a:latin typeface="Times New Roman" panose="02020603050405020304" pitchFamily="18" charset="0"/>
                <a:cs typeface="Times New Roman" panose="02020603050405020304" pitchFamily="18" charset="0"/>
                <a:sym typeface="Arial" panose="020B0604020202020204" pitchFamily="34" charset="0"/>
              </a:rPr>
              <a:t>应用于分子筛选</a:t>
            </a:r>
            <a:endParaRPr kumimoji="0" lang="zh-CN" altLang="en-US" sz="2200" b="1" i="0" u="none" strike="noStrike" kern="1200" cap="none" spc="0" normalizeH="0" baseline="0" noProof="1">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endParaRPr>
          </a:p>
        </p:txBody>
      </p:sp>
      <p:pic>
        <p:nvPicPr>
          <p:cNvPr id="9" name="图片 8" descr="C:\Users\admin\AppData\Local\Microsoft\Windows\INetCache\Content.Word\dft.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8048" y="1195912"/>
            <a:ext cx="7000532" cy="3601240"/>
          </a:xfrm>
          <a:prstGeom prst="rect">
            <a:avLst/>
          </a:prstGeom>
          <a:noFill/>
          <a:ln>
            <a:noFill/>
          </a:ln>
        </p:spPr>
      </p:pic>
      <p:pic>
        <p:nvPicPr>
          <p:cNvPr id="12291" name="Picture 3" descr="C:\Users\admin\Documents\图片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226" y="4634132"/>
            <a:ext cx="8504238" cy="219075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1306028" y="764704"/>
            <a:ext cx="5821727" cy="430887"/>
          </a:xfrm>
          <a:prstGeom prst="rect">
            <a:avLst/>
          </a:prstGeom>
        </p:spPr>
        <p:txBody>
          <a:bodyPr wrap="square">
            <a:spAutoFit/>
          </a:bodyPr>
          <a:lstStyle/>
          <a:p>
            <a:r>
              <a:rPr lang="en-US" altLang="zh-CN" sz="2200" dirty="0" smtClean="0">
                <a:latin typeface="Times New Roman" panose="02020603050405020304" pitchFamily="18" charset="0"/>
                <a:cs typeface="Times New Roman" panose="02020603050405020304" pitchFamily="18" charset="0"/>
              </a:rPr>
              <a:t>4.2 </a:t>
            </a:r>
            <a:r>
              <a:rPr lang="zh-CN" altLang="en-US" sz="2200" dirty="0" smtClean="0">
                <a:latin typeface="Times New Roman" panose="02020603050405020304" pitchFamily="18" charset="0"/>
                <a:cs typeface="Times New Roman" panose="02020603050405020304" pitchFamily="18" charset="0"/>
              </a:rPr>
              <a:t>卷积神经网络预测模型性能评估</a:t>
            </a:r>
            <a:endParaRPr lang="zh-CN" alt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30093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677" y="0"/>
            <a:ext cx="9001997" cy="1329055"/>
            <a:chOff x="-25677" y="0"/>
            <a:chExt cx="9001997" cy="1329055"/>
          </a:xfrm>
        </p:grpSpPr>
        <p:cxnSp>
          <p:nvCxnSpPr>
            <p:cNvPr id="3" name="直接连接符 2"/>
            <p:cNvCxnSpPr>
              <a:endCxn id="6" idx="4"/>
            </p:cNvCxnSpPr>
            <p:nvPr/>
          </p:nvCxnSpPr>
          <p:spPr>
            <a:xfrm flipV="1">
              <a:off x="1234440" y="721751"/>
              <a:ext cx="7741880" cy="57811"/>
            </a:xfrm>
            <a:prstGeom prst="line">
              <a:avLst/>
            </a:prstGeom>
            <a:ln w="38100">
              <a:gradFill flip="none" rotWithShape="1">
                <a:gsLst>
                  <a:gs pos="0">
                    <a:schemeClr val="accent1">
                      <a:lumMod val="5000"/>
                      <a:lumOff val="95000"/>
                    </a:schemeClr>
                  </a:gs>
                  <a:gs pos="100000">
                    <a:schemeClr val="tx1"/>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pic>
          <p:nvPicPr>
            <p:cNvPr id="4" name="图片 3" descr="图片5"/>
            <p:cNvPicPr>
              <a:picLocks noChangeAspect="1"/>
            </p:cNvPicPr>
            <p:nvPr/>
          </p:nvPicPr>
          <p:blipFill>
            <a:blip r:embed="rId2"/>
            <a:stretch>
              <a:fillRect/>
            </a:stretch>
          </p:blipFill>
          <p:spPr>
            <a:xfrm>
              <a:off x="-25677" y="0"/>
              <a:ext cx="1329055" cy="1329055"/>
            </a:xfrm>
            <a:prstGeom prst="rect">
              <a:avLst/>
            </a:prstGeom>
          </p:spPr>
        </p:pic>
      </p:grpSp>
      <p:sp>
        <p:nvSpPr>
          <p:cNvPr id="5" name="任意多边形 4"/>
          <p:cNvSpPr/>
          <p:nvPr/>
        </p:nvSpPr>
        <p:spPr>
          <a:xfrm>
            <a:off x="1418572" y="238435"/>
            <a:ext cx="768131" cy="528727"/>
          </a:xfrm>
          <a:custGeom>
            <a:avLst/>
            <a:gdLst>
              <a:gd name="connsiteX0" fmla="*/ 40745 w 567267"/>
              <a:gd name="connsiteY0" fmla="*/ 70642 h 567265"/>
              <a:gd name="connsiteX1" fmla="*/ 40745 w 567267"/>
              <a:gd name="connsiteY1" fmla="*/ 496622 h 567265"/>
              <a:gd name="connsiteX2" fmla="*/ 496624 w 567267"/>
              <a:gd name="connsiteY2" fmla="*/ 283633 h 567265"/>
              <a:gd name="connsiteX3" fmla="*/ 0 w 567267"/>
              <a:gd name="connsiteY3" fmla="*/ 0 h 567265"/>
              <a:gd name="connsiteX4" fmla="*/ 567267 w 567267"/>
              <a:gd name="connsiteY4" fmla="*/ 283633 h 567265"/>
              <a:gd name="connsiteX5" fmla="*/ 0 w 567267"/>
              <a:gd name="connsiteY5" fmla="*/ 567265 h 56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267" h="567265">
                <a:moveTo>
                  <a:pt x="40745" y="70642"/>
                </a:moveTo>
                <a:lnTo>
                  <a:pt x="40745" y="496622"/>
                </a:lnTo>
                <a:lnTo>
                  <a:pt x="496624" y="283633"/>
                </a:lnTo>
                <a:close/>
                <a:moveTo>
                  <a:pt x="0" y="0"/>
                </a:moveTo>
                <a:lnTo>
                  <a:pt x="567267" y="283633"/>
                </a:lnTo>
                <a:lnTo>
                  <a:pt x="0" y="567265"/>
                </a:lnTo>
                <a:close/>
              </a:path>
            </a:pathLst>
          </a:custGeom>
          <a:solidFill>
            <a:srgbClr val="66FF33"/>
          </a:solidFill>
        </p:spPr>
        <p:txBody>
          <a:bodyPr lIns="54000" anchor="ctr">
            <a:normAutofit/>
          </a:bodyPr>
          <a:lstStyle/>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200" b="1" i="0" u="none" strike="noStrike" kern="1200" cap="none" spc="0" normalizeH="0" baseline="0" noProof="1" smtClean="0">
                <a:ln>
                  <a:noFill/>
                </a:ln>
                <a:effectLst/>
                <a:uLnTx/>
                <a:uFillTx/>
                <a:latin typeface="Times New Roman" panose="02020603050405020304" pitchFamily="18" charset="0"/>
                <a:cs typeface="Times New Roman" panose="02020603050405020304" pitchFamily="18" charset="0"/>
                <a:sym typeface="Arial" panose="020B0604020202020204" pitchFamily="34" charset="0"/>
              </a:rPr>
              <a:t>4</a:t>
            </a:r>
            <a:endParaRPr kumimoji="0" lang="zh-CN" altLang="en-US" sz="2200" b="1" i="0" u="none" strike="noStrike" kern="1200" cap="none" spc="0" normalizeH="0" baseline="0" noProof="1">
              <a:ln>
                <a:noFill/>
              </a:ln>
              <a:effectLst/>
              <a:uLnTx/>
              <a:uFillTx/>
              <a:latin typeface="Times New Roman" panose="02020603050405020304" pitchFamily="18" charset="0"/>
              <a:cs typeface="Times New Roman" panose="02020603050405020304" pitchFamily="18" charset="0"/>
              <a:sym typeface="Arial" panose="020B0604020202020204" pitchFamily="34" charset="0"/>
            </a:endParaRPr>
          </a:p>
        </p:txBody>
      </p:sp>
      <p:sp>
        <p:nvSpPr>
          <p:cNvPr id="6" name="任意多边形 5"/>
          <p:cNvSpPr/>
          <p:nvPr/>
        </p:nvSpPr>
        <p:spPr>
          <a:xfrm>
            <a:off x="1952534" y="238436"/>
            <a:ext cx="7023786" cy="483315"/>
          </a:xfrm>
          <a:custGeom>
            <a:avLst/>
            <a:gdLst>
              <a:gd name="connsiteX0" fmla="*/ 0 w 4233333"/>
              <a:gd name="connsiteY0" fmla="*/ 0 h 524933"/>
              <a:gd name="connsiteX1" fmla="*/ 1185333 w 4233333"/>
              <a:gd name="connsiteY1" fmla="*/ 0 h 524933"/>
              <a:gd name="connsiteX2" fmla="*/ 3048000 w 4233333"/>
              <a:gd name="connsiteY2" fmla="*/ 0 h 524933"/>
              <a:gd name="connsiteX3" fmla="*/ 4233333 w 4233333"/>
              <a:gd name="connsiteY3" fmla="*/ 0 h 524933"/>
              <a:gd name="connsiteX4" fmla="*/ 4233333 w 4233333"/>
              <a:gd name="connsiteY4" fmla="*/ 524933 h 524933"/>
              <a:gd name="connsiteX5" fmla="*/ 3048000 w 4233333"/>
              <a:gd name="connsiteY5" fmla="*/ 524933 h 524933"/>
              <a:gd name="connsiteX6" fmla="*/ 1185333 w 4233333"/>
              <a:gd name="connsiteY6" fmla="*/ 524933 h 524933"/>
              <a:gd name="connsiteX7" fmla="*/ 0 w 4233333"/>
              <a:gd name="connsiteY7" fmla="*/ 524933 h 524933"/>
              <a:gd name="connsiteX8" fmla="*/ 0 w 4233333"/>
              <a:gd name="connsiteY8" fmla="*/ 427348 h 524933"/>
              <a:gd name="connsiteX9" fmla="*/ 329765 w 4233333"/>
              <a:gd name="connsiteY9" fmla="*/ 262466 h 524933"/>
              <a:gd name="connsiteX10" fmla="*/ 0 w 4233333"/>
              <a:gd name="connsiteY10" fmla="*/ 97584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33333" h="524933">
                <a:moveTo>
                  <a:pt x="0" y="0"/>
                </a:moveTo>
                <a:lnTo>
                  <a:pt x="1185333" y="0"/>
                </a:lnTo>
                <a:lnTo>
                  <a:pt x="3048000" y="0"/>
                </a:lnTo>
                <a:lnTo>
                  <a:pt x="4233333" y="0"/>
                </a:lnTo>
                <a:lnTo>
                  <a:pt x="4233333" y="524933"/>
                </a:lnTo>
                <a:lnTo>
                  <a:pt x="3048000" y="524933"/>
                </a:lnTo>
                <a:lnTo>
                  <a:pt x="1185333" y="524933"/>
                </a:lnTo>
                <a:lnTo>
                  <a:pt x="0" y="524933"/>
                </a:lnTo>
                <a:lnTo>
                  <a:pt x="0" y="427348"/>
                </a:lnTo>
                <a:lnTo>
                  <a:pt x="329765" y="262466"/>
                </a:lnTo>
                <a:lnTo>
                  <a:pt x="0" y="97584"/>
                </a:lnTo>
                <a:close/>
              </a:path>
            </a:pathLst>
          </a:custGeom>
          <a:solidFill>
            <a:srgbClr val="66FF33"/>
          </a:solidFill>
        </p:spPr>
        <p:txBody>
          <a:bodyPr lIns="360000" anchor="ctr">
            <a:normAutofit/>
          </a:bodyPr>
          <a:lstStyle/>
          <a:p>
            <a:pPr lvl="0" algn="just" fontAlgn="base">
              <a:spcBef>
                <a:spcPct val="0"/>
              </a:spcBef>
              <a:spcAft>
                <a:spcPct val="0"/>
              </a:spcAft>
              <a:defRPr/>
            </a:pPr>
            <a:r>
              <a:rPr kumimoji="0" lang="zh-CN" altLang="en-US" sz="2200" b="1" i="0" u="none" strike="noStrike" kern="1200" cap="none" spc="0" normalizeH="0" baseline="0" noProof="1" smtClean="0">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rPr>
              <a:t>  </a:t>
            </a:r>
            <a:r>
              <a:rPr lang="zh-CN" altLang="en-US" sz="2200" b="1" noProof="1" smtClean="0">
                <a:latin typeface="Times New Roman" panose="02020603050405020304" pitchFamily="18" charset="0"/>
                <a:cs typeface="Times New Roman" panose="02020603050405020304" pitchFamily="18" charset="0"/>
                <a:sym typeface="Arial" panose="020B0604020202020204" pitchFamily="34" charset="0"/>
              </a:rPr>
              <a:t>编码方法</a:t>
            </a:r>
            <a:r>
              <a:rPr lang="zh-CN" altLang="en-US" sz="2200" b="1" noProof="1">
                <a:latin typeface="Times New Roman" panose="02020603050405020304" pitchFamily="18" charset="0"/>
                <a:cs typeface="Times New Roman" panose="02020603050405020304" pitchFamily="18" charset="0"/>
                <a:sym typeface="Arial" panose="020B0604020202020204" pitchFamily="34" charset="0"/>
              </a:rPr>
              <a:t>应用于分子筛选</a:t>
            </a:r>
            <a:endParaRPr kumimoji="0" lang="zh-CN" altLang="en-US" sz="2200" b="1" i="0" u="none" strike="noStrike" kern="1200" cap="none" spc="0" normalizeH="0" baseline="0" noProof="1">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endParaRPr>
          </a:p>
        </p:txBody>
      </p:sp>
      <p:pic>
        <p:nvPicPr>
          <p:cNvPr id="13318" name="Picture 6" descr="C:\Users\admin\Documents\图片4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829529"/>
            <a:ext cx="6369050" cy="5980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019596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677" y="0"/>
            <a:ext cx="9001997" cy="1329055"/>
            <a:chOff x="-25677" y="0"/>
            <a:chExt cx="9001997" cy="1329055"/>
          </a:xfrm>
        </p:grpSpPr>
        <p:cxnSp>
          <p:nvCxnSpPr>
            <p:cNvPr id="3" name="直接连接符 2"/>
            <p:cNvCxnSpPr>
              <a:endCxn id="6" idx="4"/>
            </p:cNvCxnSpPr>
            <p:nvPr/>
          </p:nvCxnSpPr>
          <p:spPr>
            <a:xfrm flipV="1">
              <a:off x="1234440" y="721751"/>
              <a:ext cx="7741880" cy="57811"/>
            </a:xfrm>
            <a:prstGeom prst="line">
              <a:avLst/>
            </a:prstGeom>
            <a:ln w="38100">
              <a:gradFill flip="none" rotWithShape="1">
                <a:gsLst>
                  <a:gs pos="0">
                    <a:schemeClr val="accent1">
                      <a:lumMod val="5000"/>
                      <a:lumOff val="95000"/>
                    </a:schemeClr>
                  </a:gs>
                  <a:gs pos="100000">
                    <a:schemeClr val="tx1"/>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pic>
          <p:nvPicPr>
            <p:cNvPr id="4" name="图片 3" descr="图片5"/>
            <p:cNvPicPr>
              <a:picLocks noChangeAspect="1"/>
            </p:cNvPicPr>
            <p:nvPr/>
          </p:nvPicPr>
          <p:blipFill>
            <a:blip r:embed="rId2"/>
            <a:stretch>
              <a:fillRect/>
            </a:stretch>
          </p:blipFill>
          <p:spPr>
            <a:xfrm>
              <a:off x="-25677" y="0"/>
              <a:ext cx="1329055" cy="1329055"/>
            </a:xfrm>
            <a:prstGeom prst="rect">
              <a:avLst/>
            </a:prstGeom>
          </p:spPr>
        </p:pic>
      </p:grpSp>
      <p:sp>
        <p:nvSpPr>
          <p:cNvPr id="5" name="任意多边形 4"/>
          <p:cNvSpPr/>
          <p:nvPr/>
        </p:nvSpPr>
        <p:spPr>
          <a:xfrm>
            <a:off x="1418572" y="238435"/>
            <a:ext cx="768131" cy="528727"/>
          </a:xfrm>
          <a:custGeom>
            <a:avLst/>
            <a:gdLst>
              <a:gd name="connsiteX0" fmla="*/ 40745 w 567267"/>
              <a:gd name="connsiteY0" fmla="*/ 70642 h 567265"/>
              <a:gd name="connsiteX1" fmla="*/ 40745 w 567267"/>
              <a:gd name="connsiteY1" fmla="*/ 496622 h 567265"/>
              <a:gd name="connsiteX2" fmla="*/ 496624 w 567267"/>
              <a:gd name="connsiteY2" fmla="*/ 283633 h 567265"/>
              <a:gd name="connsiteX3" fmla="*/ 0 w 567267"/>
              <a:gd name="connsiteY3" fmla="*/ 0 h 567265"/>
              <a:gd name="connsiteX4" fmla="*/ 567267 w 567267"/>
              <a:gd name="connsiteY4" fmla="*/ 283633 h 567265"/>
              <a:gd name="connsiteX5" fmla="*/ 0 w 567267"/>
              <a:gd name="connsiteY5" fmla="*/ 567265 h 56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267" h="567265">
                <a:moveTo>
                  <a:pt x="40745" y="70642"/>
                </a:moveTo>
                <a:lnTo>
                  <a:pt x="40745" y="496622"/>
                </a:lnTo>
                <a:lnTo>
                  <a:pt x="496624" y="283633"/>
                </a:lnTo>
                <a:close/>
                <a:moveTo>
                  <a:pt x="0" y="0"/>
                </a:moveTo>
                <a:lnTo>
                  <a:pt x="567267" y="283633"/>
                </a:lnTo>
                <a:lnTo>
                  <a:pt x="0" y="567265"/>
                </a:lnTo>
                <a:close/>
              </a:path>
            </a:pathLst>
          </a:custGeom>
          <a:solidFill>
            <a:srgbClr val="66FF33"/>
          </a:solidFill>
        </p:spPr>
        <p:txBody>
          <a:bodyPr lIns="54000" anchor="ctr">
            <a:normAutofit/>
          </a:bodyPr>
          <a:lstStyle/>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200" b="1" i="0" u="none" strike="noStrike" kern="1200" cap="none" spc="0" normalizeH="0" baseline="0" noProof="1" smtClean="0">
                <a:ln>
                  <a:noFill/>
                </a:ln>
                <a:effectLst/>
                <a:uLnTx/>
                <a:uFillTx/>
                <a:latin typeface="Times New Roman" panose="02020603050405020304" pitchFamily="18" charset="0"/>
                <a:cs typeface="Times New Roman" panose="02020603050405020304" pitchFamily="18" charset="0"/>
                <a:sym typeface="Arial" panose="020B0604020202020204" pitchFamily="34" charset="0"/>
              </a:rPr>
              <a:t>4</a:t>
            </a:r>
            <a:endParaRPr kumimoji="0" lang="zh-CN" altLang="en-US" sz="2200" b="1" i="0" u="none" strike="noStrike" kern="1200" cap="none" spc="0" normalizeH="0" baseline="0" noProof="1">
              <a:ln>
                <a:noFill/>
              </a:ln>
              <a:effectLst/>
              <a:uLnTx/>
              <a:uFillTx/>
              <a:latin typeface="Times New Roman" panose="02020603050405020304" pitchFamily="18" charset="0"/>
              <a:cs typeface="Times New Roman" panose="02020603050405020304" pitchFamily="18" charset="0"/>
              <a:sym typeface="Arial" panose="020B0604020202020204" pitchFamily="34" charset="0"/>
            </a:endParaRPr>
          </a:p>
        </p:txBody>
      </p:sp>
      <p:sp>
        <p:nvSpPr>
          <p:cNvPr id="6" name="任意多边形 5"/>
          <p:cNvSpPr/>
          <p:nvPr/>
        </p:nvSpPr>
        <p:spPr>
          <a:xfrm>
            <a:off x="1952534" y="238436"/>
            <a:ext cx="7023786" cy="483315"/>
          </a:xfrm>
          <a:custGeom>
            <a:avLst/>
            <a:gdLst>
              <a:gd name="connsiteX0" fmla="*/ 0 w 4233333"/>
              <a:gd name="connsiteY0" fmla="*/ 0 h 524933"/>
              <a:gd name="connsiteX1" fmla="*/ 1185333 w 4233333"/>
              <a:gd name="connsiteY1" fmla="*/ 0 h 524933"/>
              <a:gd name="connsiteX2" fmla="*/ 3048000 w 4233333"/>
              <a:gd name="connsiteY2" fmla="*/ 0 h 524933"/>
              <a:gd name="connsiteX3" fmla="*/ 4233333 w 4233333"/>
              <a:gd name="connsiteY3" fmla="*/ 0 h 524933"/>
              <a:gd name="connsiteX4" fmla="*/ 4233333 w 4233333"/>
              <a:gd name="connsiteY4" fmla="*/ 524933 h 524933"/>
              <a:gd name="connsiteX5" fmla="*/ 3048000 w 4233333"/>
              <a:gd name="connsiteY5" fmla="*/ 524933 h 524933"/>
              <a:gd name="connsiteX6" fmla="*/ 1185333 w 4233333"/>
              <a:gd name="connsiteY6" fmla="*/ 524933 h 524933"/>
              <a:gd name="connsiteX7" fmla="*/ 0 w 4233333"/>
              <a:gd name="connsiteY7" fmla="*/ 524933 h 524933"/>
              <a:gd name="connsiteX8" fmla="*/ 0 w 4233333"/>
              <a:gd name="connsiteY8" fmla="*/ 427348 h 524933"/>
              <a:gd name="connsiteX9" fmla="*/ 329765 w 4233333"/>
              <a:gd name="connsiteY9" fmla="*/ 262466 h 524933"/>
              <a:gd name="connsiteX10" fmla="*/ 0 w 4233333"/>
              <a:gd name="connsiteY10" fmla="*/ 97584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33333" h="524933">
                <a:moveTo>
                  <a:pt x="0" y="0"/>
                </a:moveTo>
                <a:lnTo>
                  <a:pt x="1185333" y="0"/>
                </a:lnTo>
                <a:lnTo>
                  <a:pt x="3048000" y="0"/>
                </a:lnTo>
                <a:lnTo>
                  <a:pt x="4233333" y="0"/>
                </a:lnTo>
                <a:lnTo>
                  <a:pt x="4233333" y="524933"/>
                </a:lnTo>
                <a:lnTo>
                  <a:pt x="3048000" y="524933"/>
                </a:lnTo>
                <a:lnTo>
                  <a:pt x="1185333" y="524933"/>
                </a:lnTo>
                <a:lnTo>
                  <a:pt x="0" y="524933"/>
                </a:lnTo>
                <a:lnTo>
                  <a:pt x="0" y="427348"/>
                </a:lnTo>
                <a:lnTo>
                  <a:pt x="329765" y="262466"/>
                </a:lnTo>
                <a:lnTo>
                  <a:pt x="0" y="97584"/>
                </a:lnTo>
                <a:close/>
              </a:path>
            </a:pathLst>
          </a:custGeom>
          <a:solidFill>
            <a:srgbClr val="66FF33"/>
          </a:solidFill>
        </p:spPr>
        <p:txBody>
          <a:bodyPr lIns="360000" anchor="ctr">
            <a:normAutofit/>
          </a:bodyPr>
          <a:lstStyle/>
          <a:p>
            <a:pPr lvl="0" algn="just" fontAlgn="base">
              <a:spcBef>
                <a:spcPct val="0"/>
              </a:spcBef>
              <a:spcAft>
                <a:spcPct val="0"/>
              </a:spcAft>
              <a:defRPr/>
            </a:pPr>
            <a:r>
              <a:rPr lang="zh-CN" altLang="en-US" sz="2200" b="1" noProof="1">
                <a:latin typeface="Times New Roman" panose="02020603050405020304" pitchFamily="18" charset="0"/>
                <a:cs typeface="Times New Roman" panose="02020603050405020304" pitchFamily="18" charset="0"/>
                <a:sym typeface="Arial" panose="020B0604020202020204" pitchFamily="34" charset="0"/>
              </a:rPr>
              <a:t>编码方法应用于分子筛选</a:t>
            </a:r>
          </a:p>
        </p:txBody>
      </p:sp>
      <p:pic>
        <p:nvPicPr>
          <p:cNvPr id="18433" name="Picture 1" descr="C:\Users\admin\Documents\图片3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613" y="1209675"/>
            <a:ext cx="7038975" cy="5251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66583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9258" y="0"/>
            <a:ext cx="8372207" cy="1329055"/>
            <a:chOff x="-25677" y="0"/>
            <a:chExt cx="11162942" cy="1329055"/>
          </a:xfrm>
        </p:grpSpPr>
        <p:cxnSp>
          <p:nvCxnSpPr>
            <p:cNvPr id="12" name="直接连接符 11"/>
            <p:cNvCxnSpPr/>
            <p:nvPr/>
          </p:nvCxnSpPr>
          <p:spPr>
            <a:xfrm>
              <a:off x="1234440" y="779562"/>
              <a:ext cx="9902825" cy="5715"/>
            </a:xfrm>
            <a:prstGeom prst="line">
              <a:avLst/>
            </a:prstGeom>
            <a:ln w="38100">
              <a:gradFill flip="none" rotWithShape="1">
                <a:gsLst>
                  <a:gs pos="0">
                    <a:schemeClr val="accent1">
                      <a:lumMod val="5000"/>
                      <a:lumOff val="95000"/>
                    </a:schemeClr>
                  </a:gs>
                  <a:gs pos="100000">
                    <a:schemeClr val="tx1"/>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pic>
          <p:nvPicPr>
            <p:cNvPr id="13" name="图片 12" descr="图片5"/>
            <p:cNvPicPr>
              <a:picLocks noChangeAspect="1"/>
            </p:cNvPicPr>
            <p:nvPr/>
          </p:nvPicPr>
          <p:blipFill>
            <a:blip r:embed="rId3"/>
            <a:stretch>
              <a:fillRect/>
            </a:stretch>
          </p:blipFill>
          <p:spPr>
            <a:xfrm>
              <a:off x="-25677" y="0"/>
              <a:ext cx="1329055" cy="1329055"/>
            </a:xfrm>
            <a:prstGeom prst="rect">
              <a:avLst/>
            </a:prstGeom>
          </p:spPr>
        </p:pic>
      </p:grpSp>
      <p:sp>
        <p:nvSpPr>
          <p:cNvPr id="18" name="任意多边形 17"/>
          <p:cNvSpPr/>
          <p:nvPr/>
        </p:nvSpPr>
        <p:spPr>
          <a:xfrm>
            <a:off x="1063930" y="238436"/>
            <a:ext cx="576098" cy="528727"/>
          </a:xfrm>
          <a:custGeom>
            <a:avLst/>
            <a:gdLst>
              <a:gd name="connsiteX0" fmla="*/ 40745 w 567267"/>
              <a:gd name="connsiteY0" fmla="*/ 70642 h 567265"/>
              <a:gd name="connsiteX1" fmla="*/ 40745 w 567267"/>
              <a:gd name="connsiteY1" fmla="*/ 496622 h 567265"/>
              <a:gd name="connsiteX2" fmla="*/ 496624 w 567267"/>
              <a:gd name="connsiteY2" fmla="*/ 283633 h 567265"/>
              <a:gd name="connsiteX3" fmla="*/ 0 w 567267"/>
              <a:gd name="connsiteY3" fmla="*/ 0 h 567265"/>
              <a:gd name="connsiteX4" fmla="*/ 567267 w 567267"/>
              <a:gd name="connsiteY4" fmla="*/ 283633 h 567265"/>
              <a:gd name="connsiteX5" fmla="*/ 0 w 567267"/>
              <a:gd name="connsiteY5" fmla="*/ 567265 h 56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267" h="567265">
                <a:moveTo>
                  <a:pt x="40745" y="70642"/>
                </a:moveTo>
                <a:lnTo>
                  <a:pt x="40745" y="496622"/>
                </a:lnTo>
                <a:lnTo>
                  <a:pt x="496624" y="283633"/>
                </a:lnTo>
                <a:close/>
                <a:moveTo>
                  <a:pt x="0" y="0"/>
                </a:moveTo>
                <a:lnTo>
                  <a:pt x="567267" y="283633"/>
                </a:lnTo>
                <a:lnTo>
                  <a:pt x="0" y="567265"/>
                </a:lnTo>
                <a:close/>
              </a:path>
            </a:pathLst>
          </a:custGeom>
          <a:solidFill>
            <a:schemeClr val="tx2">
              <a:lumMod val="20000"/>
              <a:lumOff val="80000"/>
            </a:schemeClr>
          </a:solidFill>
        </p:spPr>
        <p:txBody>
          <a:bodyPr lIns="54000" anchor="ctr">
            <a:normAutofit/>
          </a:bodyPr>
          <a:lstStyle/>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200" b="1" i="0" u="none" strike="noStrike" kern="1200" cap="none" spc="0" normalizeH="0" baseline="0" noProof="1" smtClean="0">
                <a:ln>
                  <a:noFill/>
                </a:ln>
                <a:effectLst/>
                <a:uLnTx/>
                <a:uFillTx/>
                <a:latin typeface="Times New Roman" panose="02020603050405020304" pitchFamily="18" charset="0"/>
                <a:cs typeface="Times New Roman" panose="02020603050405020304" pitchFamily="18" charset="0"/>
                <a:sym typeface="Arial" panose="020B0604020202020204" pitchFamily="34" charset="0"/>
              </a:rPr>
              <a:t>5</a:t>
            </a:r>
            <a:endParaRPr kumimoji="0" lang="zh-CN" altLang="en-US" sz="2200" b="1" i="0" u="none" strike="noStrike" kern="1200" cap="none" spc="0" normalizeH="0" baseline="0" noProof="1">
              <a:ln>
                <a:noFill/>
              </a:ln>
              <a:effectLst/>
              <a:uLnTx/>
              <a:uFillTx/>
              <a:latin typeface="Times New Roman" panose="02020603050405020304" pitchFamily="18" charset="0"/>
              <a:cs typeface="Times New Roman" panose="02020603050405020304" pitchFamily="18" charset="0"/>
              <a:sym typeface="Arial" panose="020B0604020202020204" pitchFamily="34" charset="0"/>
            </a:endParaRPr>
          </a:p>
        </p:txBody>
      </p:sp>
      <p:sp>
        <p:nvSpPr>
          <p:cNvPr id="19" name="任意多边形 18"/>
          <p:cNvSpPr/>
          <p:nvPr/>
        </p:nvSpPr>
        <p:spPr>
          <a:xfrm>
            <a:off x="1464400" y="238436"/>
            <a:ext cx="5267840" cy="483315"/>
          </a:xfrm>
          <a:custGeom>
            <a:avLst/>
            <a:gdLst>
              <a:gd name="connsiteX0" fmla="*/ 0 w 4233333"/>
              <a:gd name="connsiteY0" fmla="*/ 0 h 524933"/>
              <a:gd name="connsiteX1" fmla="*/ 1185333 w 4233333"/>
              <a:gd name="connsiteY1" fmla="*/ 0 h 524933"/>
              <a:gd name="connsiteX2" fmla="*/ 3048000 w 4233333"/>
              <a:gd name="connsiteY2" fmla="*/ 0 h 524933"/>
              <a:gd name="connsiteX3" fmla="*/ 4233333 w 4233333"/>
              <a:gd name="connsiteY3" fmla="*/ 0 h 524933"/>
              <a:gd name="connsiteX4" fmla="*/ 4233333 w 4233333"/>
              <a:gd name="connsiteY4" fmla="*/ 524933 h 524933"/>
              <a:gd name="connsiteX5" fmla="*/ 3048000 w 4233333"/>
              <a:gd name="connsiteY5" fmla="*/ 524933 h 524933"/>
              <a:gd name="connsiteX6" fmla="*/ 1185333 w 4233333"/>
              <a:gd name="connsiteY6" fmla="*/ 524933 h 524933"/>
              <a:gd name="connsiteX7" fmla="*/ 0 w 4233333"/>
              <a:gd name="connsiteY7" fmla="*/ 524933 h 524933"/>
              <a:gd name="connsiteX8" fmla="*/ 0 w 4233333"/>
              <a:gd name="connsiteY8" fmla="*/ 427348 h 524933"/>
              <a:gd name="connsiteX9" fmla="*/ 329765 w 4233333"/>
              <a:gd name="connsiteY9" fmla="*/ 262466 h 524933"/>
              <a:gd name="connsiteX10" fmla="*/ 0 w 4233333"/>
              <a:gd name="connsiteY10" fmla="*/ 97584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33333" h="524933">
                <a:moveTo>
                  <a:pt x="0" y="0"/>
                </a:moveTo>
                <a:lnTo>
                  <a:pt x="1185333" y="0"/>
                </a:lnTo>
                <a:lnTo>
                  <a:pt x="3048000" y="0"/>
                </a:lnTo>
                <a:lnTo>
                  <a:pt x="4233333" y="0"/>
                </a:lnTo>
                <a:lnTo>
                  <a:pt x="4233333" y="524933"/>
                </a:lnTo>
                <a:lnTo>
                  <a:pt x="3048000" y="524933"/>
                </a:lnTo>
                <a:lnTo>
                  <a:pt x="1185333" y="524933"/>
                </a:lnTo>
                <a:lnTo>
                  <a:pt x="0" y="524933"/>
                </a:lnTo>
                <a:lnTo>
                  <a:pt x="0" y="427348"/>
                </a:lnTo>
                <a:lnTo>
                  <a:pt x="329765" y="262466"/>
                </a:lnTo>
                <a:lnTo>
                  <a:pt x="0" y="97584"/>
                </a:lnTo>
                <a:close/>
              </a:path>
            </a:pathLst>
          </a:custGeom>
          <a:solidFill>
            <a:schemeClr val="tx2">
              <a:lumMod val="20000"/>
              <a:lumOff val="80000"/>
            </a:schemeClr>
          </a:solidFill>
        </p:spPr>
        <p:txBody>
          <a:bodyPr lIns="360000" anchor="ctr">
            <a:normAutofit/>
          </a:bodyPr>
          <a:lstStyle/>
          <a:p>
            <a:pPr lvl="0" algn="just" fontAlgn="base">
              <a:spcBef>
                <a:spcPct val="0"/>
              </a:spcBef>
              <a:spcAft>
                <a:spcPct val="0"/>
              </a:spcAft>
              <a:defRPr/>
            </a:pPr>
            <a:r>
              <a:rPr kumimoji="0" lang="zh-CN" altLang="en-US" sz="2200" b="1" i="0" u="none" strike="noStrike" kern="1200" cap="none" spc="0" normalizeH="0" baseline="0" noProof="1" smtClean="0">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rPr>
              <a:t>   </a:t>
            </a:r>
            <a:r>
              <a:rPr lang="zh-CN" altLang="en-US" sz="2200" b="1" noProof="1" smtClean="0">
                <a:latin typeface="Times New Roman" panose="02020603050405020304" pitchFamily="18" charset="0"/>
                <a:cs typeface="Times New Roman" panose="02020603050405020304" pitchFamily="18" charset="0"/>
                <a:sym typeface="Arial" panose="020B0604020202020204" pitchFamily="34" charset="0"/>
              </a:rPr>
              <a:t>全文</a:t>
            </a:r>
            <a:r>
              <a:rPr lang="zh-CN" altLang="en-US" sz="2200" b="1" noProof="1">
                <a:latin typeface="Times New Roman" panose="02020603050405020304" pitchFamily="18" charset="0"/>
                <a:cs typeface="Times New Roman" panose="02020603050405020304" pitchFamily="18" charset="0"/>
                <a:sym typeface="Arial" panose="020B0604020202020204" pitchFamily="34" charset="0"/>
              </a:rPr>
              <a:t>总结</a:t>
            </a:r>
          </a:p>
        </p:txBody>
      </p:sp>
      <p:grpSp>
        <p:nvGrpSpPr>
          <p:cNvPr id="17" name="组合 16"/>
          <p:cNvGrpSpPr/>
          <p:nvPr/>
        </p:nvGrpSpPr>
        <p:grpSpPr>
          <a:xfrm>
            <a:off x="-19258" y="1765831"/>
            <a:ext cx="8983746" cy="4255984"/>
            <a:chOff x="1234440" y="1323339"/>
            <a:chExt cx="10334168" cy="4255984"/>
          </a:xfrm>
        </p:grpSpPr>
        <p:grpSp>
          <p:nvGrpSpPr>
            <p:cNvPr id="20" name="组合 19"/>
            <p:cNvGrpSpPr/>
            <p:nvPr/>
          </p:nvGrpSpPr>
          <p:grpSpPr>
            <a:xfrm>
              <a:off x="1234440" y="1341456"/>
              <a:ext cx="10334168" cy="4237867"/>
              <a:chOff x="10989" y="7113"/>
              <a:chExt cx="7972" cy="1950"/>
            </a:xfrm>
          </p:grpSpPr>
          <p:sp>
            <p:nvSpPr>
              <p:cNvPr id="22" name="矩形 21"/>
              <p:cNvSpPr/>
              <p:nvPr/>
            </p:nvSpPr>
            <p:spPr>
              <a:xfrm>
                <a:off x="11069" y="7113"/>
                <a:ext cx="7892" cy="1950"/>
              </a:xfrm>
              <a:prstGeom prst="rect">
                <a:avLst/>
              </a:prstGeom>
              <a:noFill/>
              <a:ln w="25400" cap="flat" cmpd="sng" algn="ctr">
                <a:solidFill>
                  <a:srgbClr val="042BA6"/>
                </a:solidFill>
                <a:prstDash val="sysDot"/>
                <a:miter lim="800000"/>
                <a:headEnd type="none" w="med" len="med"/>
                <a:tailEnd type="none" w="med" len="med"/>
              </a:ln>
            </p:spPr>
            <p:txBody>
              <a:bodyPr vert="horz" wrap="non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p:txBody>
          </p:sp>
          <p:sp>
            <p:nvSpPr>
              <p:cNvPr id="23" name="文本框 9"/>
              <p:cNvSpPr txBox="1"/>
              <p:nvPr/>
            </p:nvSpPr>
            <p:spPr>
              <a:xfrm>
                <a:off x="10989" y="7137"/>
                <a:ext cx="7791" cy="212"/>
              </a:xfrm>
              <a:prstGeom prst="rect">
                <a:avLst/>
              </a:prstGeom>
              <a:noFill/>
            </p:spPr>
            <p:txBody>
              <a:bodyPr wrap="square" rtlCol="0">
                <a:spAutoFit/>
              </a:bodyPr>
              <a:lstStyle/>
              <a:p>
                <a:pPr marL="285750" indent="-285750" algn="just" latinLnBrk="0">
                  <a:lnSpc>
                    <a:spcPct val="150000"/>
                  </a:lnSpc>
                  <a:buFont typeface="Wingdings" panose="05000000000000000000" pitchFamily="2" charset="2"/>
                  <a:buChar char="u"/>
                </a:pPr>
                <a:endParaRPr lang="zh-CN" altLang="en-US" sz="1600" dirty="0">
                  <a:latin typeface="Times New Roman" panose="02020603050405020304" pitchFamily="18" charset="0"/>
                  <a:cs typeface="Times New Roman" panose="02020603050405020304" pitchFamily="18" charset="0"/>
                </a:endParaRPr>
              </a:p>
            </p:txBody>
          </p:sp>
        </p:grpSp>
        <p:sp>
          <p:nvSpPr>
            <p:cNvPr id="21" name="矩形 20"/>
            <p:cNvSpPr/>
            <p:nvPr/>
          </p:nvSpPr>
          <p:spPr>
            <a:xfrm>
              <a:off x="1380737" y="1323339"/>
              <a:ext cx="10115862" cy="4093428"/>
            </a:xfrm>
            <a:prstGeom prst="rect">
              <a:avLst/>
            </a:prstGeom>
          </p:spPr>
          <p:txBody>
            <a:bodyPr wrap="square">
              <a:spAutoFit/>
            </a:bodyPr>
            <a:lstStyle/>
            <a:p>
              <a:pPr marL="285750" indent="-285750" algn="just">
                <a:lnSpc>
                  <a:spcPct val="125000"/>
                </a:lnSpc>
                <a:buFont typeface="Arial" pitchFamily="34" charset="0"/>
                <a:buChar char="•"/>
              </a:pPr>
              <a:r>
                <a:rPr lang="zh-CN" altLang="en-US" sz="1600" kern="100" dirty="0" smtClean="0">
                  <a:latin typeface="Times New Roman" panose="02020603050405020304" pitchFamily="18" charset="0"/>
                  <a:cs typeface="Times New Roman" panose="02020603050405020304" pitchFamily="18" charset="0"/>
                </a:rPr>
                <a:t>论文介绍了其提出的分子编码方法的详细设计过程，由二分图性质出发将分子设计为二分图序列，并进一步将该序列映射为张量，并给出了算法实现。</a:t>
              </a:r>
              <a:endParaRPr lang="en-US" altLang="zh-CN" sz="1600" kern="100" dirty="0" smtClean="0">
                <a:latin typeface="Times New Roman" panose="02020603050405020304" pitchFamily="18" charset="0"/>
                <a:cs typeface="Times New Roman" panose="02020603050405020304" pitchFamily="18" charset="0"/>
              </a:endParaRPr>
            </a:p>
            <a:p>
              <a:pPr algn="just">
                <a:lnSpc>
                  <a:spcPct val="125000"/>
                </a:lnSpc>
              </a:pPr>
              <a:endParaRPr lang="en-US" altLang="zh-CN" sz="1600" kern="100" dirty="0">
                <a:latin typeface="Times New Roman" panose="02020603050405020304" pitchFamily="18" charset="0"/>
                <a:cs typeface="Times New Roman" panose="02020603050405020304" pitchFamily="18" charset="0"/>
              </a:endParaRPr>
            </a:p>
            <a:p>
              <a:pPr marL="285750" indent="-285750" algn="just">
                <a:lnSpc>
                  <a:spcPct val="125000"/>
                </a:lnSpc>
                <a:buFont typeface="Arial" pitchFamily="34" charset="0"/>
                <a:buChar char="•"/>
              </a:pPr>
              <a:r>
                <a:rPr lang="zh-CN" altLang="en-US" sz="1600" kern="100" dirty="0" smtClean="0">
                  <a:latin typeface="Times New Roman" panose="02020603050405020304" pitchFamily="18" charset="0"/>
                  <a:cs typeface="Times New Roman" panose="02020603050405020304" pitchFamily="18" charset="0"/>
                </a:rPr>
                <a:t>在分子生成部分论文通过生成大量分子证明了其编码方法可以在机器学习中生成正确且多样的分子，并且有很好的新颖性。论文设计的条件生成模型可以通过设定目标属性控制生成分子的多种性质，例如分子质量、油水分配系数、类药性、极性表面积、氢键受体数目以及氢键供体数目。使用该模型获得了具有指定理论能隙的目标分子。</a:t>
              </a:r>
              <a:endParaRPr lang="en-US" altLang="zh-CN" sz="1600" kern="100" dirty="0" smtClean="0">
                <a:latin typeface="Times New Roman" panose="02020603050405020304" pitchFamily="18" charset="0"/>
                <a:cs typeface="Times New Roman" panose="02020603050405020304" pitchFamily="18" charset="0"/>
              </a:endParaRPr>
            </a:p>
            <a:p>
              <a:pPr algn="just">
                <a:lnSpc>
                  <a:spcPct val="125000"/>
                </a:lnSpc>
              </a:pPr>
              <a:endParaRPr lang="en-US" altLang="zh-CN" sz="1600" kern="100" dirty="0">
                <a:latin typeface="Times New Roman" panose="02020603050405020304" pitchFamily="18" charset="0"/>
                <a:cs typeface="Times New Roman" panose="02020603050405020304" pitchFamily="18" charset="0"/>
              </a:endParaRPr>
            </a:p>
            <a:p>
              <a:pPr marL="285750" indent="-285750" algn="just">
                <a:lnSpc>
                  <a:spcPct val="125000"/>
                </a:lnSpc>
                <a:buFont typeface="Arial" pitchFamily="34" charset="0"/>
                <a:buChar char="•"/>
              </a:pPr>
              <a:r>
                <a:rPr lang="zh-CN" altLang="en-US" sz="1600" kern="100" dirty="0" smtClean="0">
                  <a:latin typeface="Times New Roman" panose="02020603050405020304" pitchFamily="18" charset="0"/>
                  <a:cs typeface="Times New Roman" panose="02020603050405020304" pitchFamily="18" charset="0"/>
                </a:rPr>
                <a:t>论文在分子筛选部分应用这一编码方法对分子的多种热力学性质进行预测，证明了在</a:t>
              </a:r>
              <a:r>
                <a:rPr lang="en-US" altLang="zh-CN" sz="1600" kern="100" dirty="0" smtClean="0">
                  <a:latin typeface="Times New Roman" panose="02020603050405020304" pitchFamily="18" charset="0"/>
                  <a:cs typeface="Times New Roman" panose="02020603050405020304" pitchFamily="18" charset="0"/>
                </a:rPr>
                <a:t>QM9</a:t>
              </a:r>
              <a:r>
                <a:rPr lang="zh-CN" altLang="en-US" sz="1600" kern="100" dirty="0" smtClean="0">
                  <a:latin typeface="Times New Roman" panose="02020603050405020304" pitchFamily="18" charset="0"/>
                  <a:cs typeface="Times New Roman" panose="02020603050405020304" pitchFamily="18" charset="0"/>
                </a:rPr>
                <a:t>量子化学分子数据集中设计的神经网络模型给出的预测值与使用密度泛函理论方法得到的计算值之间有很好的线性关系。在分类任务数据集</a:t>
              </a:r>
              <a:r>
                <a:rPr lang="en-US" altLang="zh-CN" sz="1600" kern="100" dirty="0" smtClean="0">
                  <a:latin typeface="Times New Roman" panose="02020603050405020304" pitchFamily="18" charset="0"/>
                  <a:cs typeface="Times New Roman" panose="02020603050405020304" pitchFamily="18" charset="0"/>
                </a:rPr>
                <a:t>TOX21\BACE\BBBP\</a:t>
              </a:r>
              <a:r>
                <a:rPr lang="en-US" altLang="zh-CN" sz="1600" kern="100" dirty="0" err="1" smtClean="0">
                  <a:latin typeface="Times New Roman" panose="02020603050405020304" pitchFamily="18" charset="0"/>
                  <a:cs typeface="Times New Roman" panose="02020603050405020304" pitchFamily="18" charset="0"/>
                </a:rPr>
                <a:t>ClinTox</a:t>
              </a:r>
              <a:r>
                <a:rPr lang="zh-CN" altLang="en-US" sz="1600" kern="100" dirty="0" smtClean="0">
                  <a:latin typeface="Times New Roman" panose="02020603050405020304" pitchFamily="18" charset="0"/>
                  <a:cs typeface="Times New Roman" panose="02020603050405020304" pitchFamily="18" charset="0"/>
                </a:rPr>
                <a:t>中论文使用多个数据集验证了其编码方法在分子筛选领域的应用可行性，在</a:t>
              </a:r>
              <a:r>
                <a:rPr lang="en-US" altLang="zh-CN" sz="1600" kern="100" dirty="0" smtClean="0">
                  <a:latin typeface="Times New Roman" panose="02020603050405020304" pitchFamily="18" charset="0"/>
                  <a:cs typeface="Times New Roman" panose="02020603050405020304" pitchFamily="18" charset="0"/>
                </a:rPr>
                <a:t>BACE\BBBP</a:t>
              </a:r>
              <a:r>
                <a:rPr lang="zh-CN" altLang="en-US" sz="1600" kern="100" dirty="0" smtClean="0">
                  <a:latin typeface="Times New Roman" panose="02020603050405020304" pitchFamily="18" charset="0"/>
                  <a:cs typeface="Times New Roman" panose="02020603050405020304" pitchFamily="18" charset="0"/>
                </a:rPr>
                <a:t>数据集表现优于文献报道模型。</a:t>
              </a:r>
              <a:endParaRPr lang="en-US" altLang="zh-CN" sz="1600" kern="100" dirty="0" smtClean="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7600901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9258" y="0"/>
            <a:ext cx="8372207" cy="1329055"/>
            <a:chOff x="-25677" y="0"/>
            <a:chExt cx="11162942" cy="1329055"/>
          </a:xfrm>
        </p:grpSpPr>
        <p:cxnSp>
          <p:nvCxnSpPr>
            <p:cNvPr id="12" name="直接连接符 11"/>
            <p:cNvCxnSpPr/>
            <p:nvPr/>
          </p:nvCxnSpPr>
          <p:spPr>
            <a:xfrm>
              <a:off x="1234440" y="779562"/>
              <a:ext cx="9902825" cy="5715"/>
            </a:xfrm>
            <a:prstGeom prst="line">
              <a:avLst/>
            </a:prstGeom>
            <a:ln w="38100">
              <a:gradFill flip="none" rotWithShape="1">
                <a:gsLst>
                  <a:gs pos="0">
                    <a:schemeClr val="accent1">
                      <a:lumMod val="5000"/>
                      <a:lumOff val="95000"/>
                    </a:schemeClr>
                  </a:gs>
                  <a:gs pos="100000">
                    <a:schemeClr val="tx1"/>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pic>
          <p:nvPicPr>
            <p:cNvPr id="13" name="图片 12" descr="图片5"/>
            <p:cNvPicPr>
              <a:picLocks noChangeAspect="1"/>
            </p:cNvPicPr>
            <p:nvPr/>
          </p:nvPicPr>
          <p:blipFill>
            <a:blip r:embed="rId3"/>
            <a:stretch>
              <a:fillRect/>
            </a:stretch>
          </p:blipFill>
          <p:spPr>
            <a:xfrm>
              <a:off x="-25677" y="0"/>
              <a:ext cx="1329055" cy="1329055"/>
            </a:xfrm>
            <a:prstGeom prst="rect">
              <a:avLst/>
            </a:prstGeom>
          </p:spPr>
        </p:pic>
      </p:grpSp>
      <p:sp>
        <p:nvSpPr>
          <p:cNvPr id="18" name="任意多边形 17"/>
          <p:cNvSpPr/>
          <p:nvPr/>
        </p:nvSpPr>
        <p:spPr>
          <a:xfrm>
            <a:off x="1063930" y="238436"/>
            <a:ext cx="576098" cy="528727"/>
          </a:xfrm>
          <a:custGeom>
            <a:avLst/>
            <a:gdLst>
              <a:gd name="connsiteX0" fmla="*/ 40745 w 567267"/>
              <a:gd name="connsiteY0" fmla="*/ 70642 h 567265"/>
              <a:gd name="connsiteX1" fmla="*/ 40745 w 567267"/>
              <a:gd name="connsiteY1" fmla="*/ 496622 h 567265"/>
              <a:gd name="connsiteX2" fmla="*/ 496624 w 567267"/>
              <a:gd name="connsiteY2" fmla="*/ 283633 h 567265"/>
              <a:gd name="connsiteX3" fmla="*/ 0 w 567267"/>
              <a:gd name="connsiteY3" fmla="*/ 0 h 567265"/>
              <a:gd name="connsiteX4" fmla="*/ 567267 w 567267"/>
              <a:gd name="connsiteY4" fmla="*/ 283633 h 567265"/>
              <a:gd name="connsiteX5" fmla="*/ 0 w 567267"/>
              <a:gd name="connsiteY5" fmla="*/ 567265 h 56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267" h="567265">
                <a:moveTo>
                  <a:pt x="40745" y="70642"/>
                </a:moveTo>
                <a:lnTo>
                  <a:pt x="40745" y="496622"/>
                </a:lnTo>
                <a:lnTo>
                  <a:pt x="496624" y="283633"/>
                </a:lnTo>
                <a:close/>
                <a:moveTo>
                  <a:pt x="0" y="0"/>
                </a:moveTo>
                <a:lnTo>
                  <a:pt x="567267" y="283633"/>
                </a:lnTo>
                <a:lnTo>
                  <a:pt x="0" y="567265"/>
                </a:lnTo>
                <a:close/>
              </a:path>
            </a:pathLst>
          </a:custGeom>
          <a:solidFill>
            <a:schemeClr val="tx2">
              <a:lumMod val="20000"/>
              <a:lumOff val="80000"/>
            </a:schemeClr>
          </a:solidFill>
        </p:spPr>
        <p:txBody>
          <a:bodyPr lIns="54000" anchor="ctr">
            <a:normAutofit/>
          </a:bodyPr>
          <a:lstStyle/>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200" b="1" i="0" u="none" strike="noStrike" kern="1200" cap="none" spc="0" normalizeH="0" baseline="0" noProof="1" smtClean="0">
                <a:ln>
                  <a:noFill/>
                </a:ln>
                <a:effectLst/>
                <a:uLnTx/>
                <a:uFillTx/>
                <a:latin typeface="Times New Roman" panose="02020603050405020304" pitchFamily="18" charset="0"/>
                <a:cs typeface="Times New Roman" panose="02020603050405020304" pitchFamily="18" charset="0"/>
                <a:sym typeface="Arial" panose="020B0604020202020204" pitchFamily="34" charset="0"/>
              </a:rPr>
              <a:t>5</a:t>
            </a:r>
            <a:endParaRPr kumimoji="0" lang="zh-CN" altLang="en-US" sz="2200" b="1" i="0" u="none" strike="noStrike" kern="1200" cap="none" spc="0" normalizeH="0" baseline="0" noProof="1">
              <a:ln>
                <a:noFill/>
              </a:ln>
              <a:effectLst/>
              <a:uLnTx/>
              <a:uFillTx/>
              <a:latin typeface="Times New Roman" panose="02020603050405020304" pitchFamily="18" charset="0"/>
              <a:cs typeface="Times New Roman" panose="02020603050405020304" pitchFamily="18" charset="0"/>
              <a:sym typeface="Arial" panose="020B0604020202020204" pitchFamily="34" charset="0"/>
            </a:endParaRPr>
          </a:p>
        </p:txBody>
      </p:sp>
      <p:sp>
        <p:nvSpPr>
          <p:cNvPr id="19" name="任意多边形 18"/>
          <p:cNvSpPr/>
          <p:nvPr/>
        </p:nvSpPr>
        <p:spPr>
          <a:xfrm>
            <a:off x="1464400" y="238436"/>
            <a:ext cx="5267840" cy="483315"/>
          </a:xfrm>
          <a:custGeom>
            <a:avLst/>
            <a:gdLst>
              <a:gd name="connsiteX0" fmla="*/ 0 w 4233333"/>
              <a:gd name="connsiteY0" fmla="*/ 0 h 524933"/>
              <a:gd name="connsiteX1" fmla="*/ 1185333 w 4233333"/>
              <a:gd name="connsiteY1" fmla="*/ 0 h 524933"/>
              <a:gd name="connsiteX2" fmla="*/ 3048000 w 4233333"/>
              <a:gd name="connsiteY2" fmla="*/ 0 h 524933"/>
              <a:gd name="connsiteX3" fmla="*/ 4233333 w 4233333"/>
              <a:gd name="connsiteY3" fmla="*/ 0 h 524933"/>
              <a:gd name="connsiteX4" fmla="*/ 4233333 w 4233333"/>
              <a:gd name="connsiteY4" fmla="*/ 524933 h 524933"/>
              <a:gd name="connsiteX5" fmla="*/ 3048000 w 4233333"/>
              <a:gd name="connsiteY5" fmla="*/ 524933 h 524933"/>
              <a:gd name="connsiteX6" fmla="*/ 1185333 w 4233333"/>
              <a:gd name="connsiteY6" fmla="*/ 524933 h 524933"/>
              <a:gd name="connsiteX7" fmla="*/ 0 w 4233333"/>
              <a:gd name="connsiteY7" fmla="*/ 524933 h 524933"/>
              <a:gd name="connsiteX8" fmla="*/ 0 w 4233333"/>
              <a:gd name="connsiteY8" fmla="*/ 427348 h 524933"/>
              <a:gd name="connsiteX9" fmla="*/ 329765 w 4233333"/>
              <a:gd name="connsiteY9" fmla="*/ 262466 h 524933"/>
              <a:gd name="connsiteX10" fmla="*/ 0 w 4233333"/>
              <a:gd name="connsiteY10" fmla="*/ 97584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33333" h="524933">
                <a:moveTo>
                  <a:pt x="0" y="0"/>
                </a:moveTo>
                <a:lnTo>
                  <a:pt x="1185333" y="0"/>
                </a:lnTo>
                <a:lnTo>
                  <a:pt x="3048000" y="0"/>
                </a:lnTo>
                <a:lnTo>
                  <a:pt x="4233333" y="0"/>
                </a:lnTo>
                <a:lnTo>
                  <a:pt x="4233333" y="524933"/>
                </a:lnTo>
                <a:lnTo>
                  <a:pt x="3048000" y="524933"/>
                </a:lnTo>
                <a:lnTo>
                  <a:pt x="1185333" y="524933"/>
                </a:lnTo>
                <a:lnTo>
                  <a:pt x="0" y="524933"/>
                </a:lnTo>
                <a:lnTo>
                  <a:pt x="0" y="427348"/>
                </a:lnTo>
                <a:lnTo>
                  <a:pt x="329765" y="262466"/>
                </a:lnTo>
                <a:lnTo>
                  <a:pt x="0" y="97584"/>
                </a:lnTo>
                <a:close/>
              </a:path>
            </a:pathLst>
          </a:custGeom>
          <a:solidFill>
            <a:schemeClr val="tx2">
              <a:lumMod val="20000"/>
              <a:lumOff val="80000"/>
            </a:schemeClr>
          </a:solidFill>
        </p:spPr>
        <p:txBody>
          <a:bodyPr lIns="360000" anchor="ctr">
            <a:normAutofit/>
          </a:bodyPr>
          <a:lstStyle/>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200" b="1" i="0" u="none" strike="noStrike" kern="1200" cap="none" spc="0" normalizeH="0" baseline="0" noProof="1" smtClean="0">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rPr>
              <a:t>   致谢</a:t>
            </a:r>
            <a:endParaRPr kumimoji="0" lang="zh-CN" altLang="en-US" sz="2200" b="1" i="0" u="none" strike="noStrike" kern="1200" cap="none" spc="0" normalizeH="0" baseline="0" noProof="1">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endParaRPr>
          </a:p>
        </p:txBody>
      </p:sp>
      <p:sp>
        <p:nvSpPr>
          <p:cNvPr id="14" name="文本框 1"/>
          <p:cNvSpPr txBox="1"/>
          <p:nvPr/>
        </p:nvSpPr>
        <p:spPr>
          <a:xfrm>
            <a:off x="1042330" y="1501314"/>
            <a:ext cx="7101500" cy="2677654"/>
          </a:xfrm>
          <a:prstGeom prst="rect">
            <a:avLst/>
          </a:prstGeom>
          <a:noFill/>
        </p:spPr>
        <p:txBody>
          <a:bodyPr wrap="square" lIns="91438" tIns="45719" rIns="91438" bIns="45719" rtlCol="0" anchor="t">
            <a:spAutoFit/>
          </a:bodyPr>
          <a:lstStyle/>
          <a:p>
            <a:pPr algn="ctr">
              <a:lnSpc>
                <a:spcPct val="150000"/>
              </a:lnSpc>
            </a:pPr>
            <a:endParaRPr lang="en-US" altLang="zh-CN" sz="2800" b="1" dirty="0" smtClean="0">
              <a:latin typeface="Times New Roman" pitchFamily="18" charset="0"/>
              <a:ea typeface="宋体" panose="02010600030101010101" pitchFamily="2" charset="-122"/>
              <a:cs typeface="Times New Roman" pitchFamily="18" charset="0"/>
              <a:sym typeface="+mn-ea"/>
            </a:endParaRPr>
          </a:p>
          <a:p>
            <a:pPr algn="ctr">
              <a:lnSpc>
                <a:spcPct val="150000"/>
              </a:lnSpc>
            </a:pPr>
            <a:r>
              <a:rPr lang="zh-CN" altLang="en-US" sz="2800" b="1" dirty="0">
                <a:latin typeface="Times New Roman" pitchFamily="18" charset="0"/>
                <a:ea typeface="宋体" panose="02010600030101010101" pitchFamily="2" charset="-122"/>
                <a:cs typeface="Times New Roman" pitchFamily="18" charset="0"/>
                <a:sym typeface="+mn-ea"/>
              </a:rPr>
              <a:t>感谢卢老师与彭老师三年来的教育与帮助</a:t>
            </a:r>
          </a:p>
          <a:p>
            <a:pPr algn="ctr">
              <a:lnSpc>
                <a:spcPct val="150000"/>
              </a:lnSpc>
              <a:buClr>
                <a:srgbClr val="FFC000"/>
              </a:buClr>
            </a:pPr>
            <a:r>
              <a:rPr lang="zh-CN" altLang="en-US" sz="2800" b="1" dirty="0">
                <a:latin typeface="Times New Roman" pitchFamily="18" charset="0"/>
                <a:ea typeface="宋体" panose="02010600030101010101" pitchFamily="2" charset="-122"/>
                <a:cs typeface="Times New Roman" pitchFamily="18" charset="0"/>
              </a:rPr>
              <a:t>感谢刘洪来老师及课题组其他老师的关照</a:t>
            </a:r>
            <a:endParaRPr lang="en-US" altLang="zh-CN" sz="2800" b="1" dirty="0">
              <a:latin typeface="Times New Roman" pitchFamily="18" charset="0"/>
              <a:ea typeface="宋体" panose="02010600030101010101" pitchFamily="2" charset="-122"/>
              <a:cs typeface="Times New Roman" pitchFamily="18" charset="0"/>
            </a:endParaRPr>
          </a:p>
          <a:p>
            <a:pPr algn="ctr">
              <a:lnSpc>
                <a:spcPct val="150000"/>
              </a:lnSpc>
            </a:pPr>
            <a:r>
              <a:rPr lang="zh-CN" altLang="en-US" sz="2800" b="1" dirty="0">
                <a:latin typeface="Times New Roman" pitchFamily="18" charset="0"/>
                <a:ea typeface="宋体" panose="02010600030101010101" pitchFamily="2" charset="-122"/>
                <a:cs typeface="Times New Roman" pitchFamily="18" charset="0"/>
              </a:rPr>
              <a:t>感谢实验三楼</a:t>
            </a:r>
            <a:r>
              <a:rPr lang="en-US" altLang="zh-CN" sz="2800" b="1" dirty="0">
                <a:latin typeface="Times New Roman" pitchFamily="18" charset="0"/>
                <a:ea typeface="宋体" panose="02010600030101010101" pitchFamily="2" charset="-122"/>
                <a:cs typeface="Times New Roman" pitchFamily="18" charset="0"/>
              </a:rPr>
              <a:t>221</a:t>
            </a:r>
            <a:r>
              <a:rPr lang="zh-CN" altLang="en-US" sz="2800" b="1" dirty="0">
                <a:latin typeface="Times New Roman" pitchFamily="18" charset="0"/>
                <a:ea typeface="宋体" panose="02010600030101010101" pitchFamily="2" charset="-122"/>
                <a:cs typeface="Times New Roman" pitchFamily="18" charset="0"/>
              </a:rPr>
              <a:t>研究生生涯的陪伴</a:t>
            </a:r>
            <a:endParaRPr lang="en-US" altLang="zh-CN" sz="2800" b="1" dirty="0">
              <a:latin typeface="Times New Roman" pitchFamily="18" charset="0"/>
              <a:ea typeface="宋体" panose="02010600030101010101" pitchFamily="2" charset="-122"/>
              <a:cs typeface="Times New Roman" pitchFamily="18" charset="0"/>
            </a:endParaRPr>
          </a:p>
        </p:txBody>
      </p:sp>
    </p:spTree>
    <p:extLst>
      <p:ext uri="{BB962C8B-B14F-4D97-AF65-F5344CB8AC3E}">
        <p14:creationId xmlns:p14="http://schemas.microsoft.com/office/powerpoint/2010/main" val="22085681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直接连接符 36"/>
          <p:cNvCxnSpPr/>
          <p:nvPr/>
        </p:nvCxnSpPr>
        <p:spPr>
          <a:xfrm>
            <a:off x="981538" y="785278"/>
            <a:ext cx="7427119" cy="5715"/>
          </a:xfrm>
          <a:prstGeom prst="line">
            <a:avLst/>
          </a:prstGeom>
          <a:ln w="38100">
            <a:gradFill flip="none" rotWithShape="1">
              <a:gsLst>
                <a:gs pos="0">
                  <a:schemeClr val="accent1">
                    <a:lumMod val="5000"/>
                    <a:lumOff val="95000"/>
                  </a:schemeClr>
                </a:gs>
                <a:gs pos="100000">
                  <a:schemeClr val="tx1"/>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pic>
        <p:nvPicPr>
          <p:cNvPr id="14338" name="Picture 2" descr="https://pic3.zhimg.com/80/v2-d06c2cb021d451e3cfc8a9b6b863b1f2_720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0" y="1340768"/>
            <a:ext cx="4338836" cy="3477096"/>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descr="图片5"/>
          <p:cNvPicPr>
            <a:picLocks noChangeAspect="1"/>
          </p:cNvPicPr>
          <p:nvPr/>
        </p:nvPicPr>
        <p:blipFill>
          <a:blip r:embed="rId4"/>
          <a:stretch>
            <a:fillRect/>
          </a:stretch>
        </p:blipFill>
        <p:spPr>
          <a:xfrm>
            <a:off x="3004" y="6242"/>
            <a:ext cx="1383595" cy="1329055"/>
          </a:xfrm>
          <a:prstGeom prst="rect">
            <a:avLst/>
          </a:prstGeom>
        </p:spPr>
      </p:pic>
      <p:grpSp>
        <p:nvGrpSpPr>
          <p:cNvPr id="17" name="组合 16"/>
          <p:cNvGrpSpPr/>
          <p:nvPr>
            <p:custDataLst>
              <p:tags r:id="rId1"/>
            </p:custDataLst>
          </p:nvPr>
        </p:nvGrpSpPr>
        <p:grpSpPr>
          <a:xfrm>
            <a:off x="1649432" y="238434"/>
            <a:ext cx="3786664" cy="528728"/>
            <a:chOff x="1507068" y="2378198"/>
            <a:chExt cx="4627667" cy="497821"/>
          </a:xfrm>
          <a:solidFill>
            <a:srgbClr val="66FF33"/>
          </a:solidFill>
        </p:grpSpPr>
        <p:sp>
          <p:nvSpPr>
            <p:cNvPr id="18" name="任意多边形 17"/>
            <p:cNvSpPr/>
            <p:nvPr/>
          </p:nvSpPr>
          <p:spPr>
            <a:xfrm>
              <a:off x="1507068" y="2378199"/>
              <a:ext cx="567267" cy="497820"/>
            </a:xfrm>
            <a:custGeom>
              <a:avLst/>
              <a:gdLst>
                <a:gd name="connsiteX0" fmla="*/ 40745 w 567267"/>
                <a:gd name="connsiteY0" fmla="*/ 70642 h 567265"/>
                <a:gd name="connsiteX1" fmla="*/ 40745 w 567267"/>
                <a:gd name="connsiteY1" fmla="*/ 496622 h 567265"/>
                <a:gd name="connsiteX2" fmla="*/ 496624 w 567267"/>
                <a:gd name="connsiteY2" fmla="*/ 283633 h 567265"/>
                <a:gd name="connsiteX3" fmla="*/ 0 w 567267"/>
                <a:gd name="connsiteY3" fmla="*/ 0 h 567265"/>
                <a:gd name="connsiteX4" fmla="*/ 567267 w 567267"/>
                <a:gd name="connsiteY4" fmla="*/ 283633 h 567265"/>
                <a:gd name="connsiteX5" fmla="*/ 0 w 567267"/>
                <a:gd name="connsiteY5" fmla="*/ 567265 h 56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267" h="567265">
                  <a:moveTo>
                    <a:pt x="40745" y="70642"/>
                  </a:moveTo>
                  <a:lnTo>
                    <a:pt x="40745" y="496622"/>
                  </a:lnTo>
                  <a:lnTo>
                    <a:pt x="496624" y="283633"/>
                  </a:lnTo>
                  <a:close/>
                  <a:moveTo>
                    <a:pt x="0" y="0"/>
                  </a:moveTo>
                  <a:lnTo>
                    <a:pt x="567267" y="283633"/>
                  </a:lnTo>
                  <a:lnTo>
                    <a:pt x="0" y="567265"/>
                  </a:lnTo>
                  <a:close/>
                </a:path>
              </a:pathLst>
            </a:custGeom>
            <a:solidFill>
              <a:srgbClr val="00CCFF"/>
            </a:solidFill>
          </p:spPr>
          <p:txBody>
            <a:bodyPr lIns="54000" anchor="ctr">
              <a:normAutofit/>
            </a:bodyPr>
            <a:lstStyle/>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200" b="1" i="0" u="none" strike="noStrike" kern="1200" cap="none" spc="0" normalizeH="0" baseline="0" noProof="1" smtClean="0">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rPr>
                <a:t>1</a:t>
              </a:r>
              <a:endParaRPr kumimoji="0" lang="zh-CN" altLang="en-US" sz="2200" b="1" i="0" u="none" strike="noStrike" kern="1200" cap="none" spc="0" normalizeH="0" baseline="0" noProof="1">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endParaRPr>
            </a:p>
          </p:txBody>
        </p:sp>
        <p:sp>
          <p:nvSpPr>
            <p:cNvPr id="19" name="任意多边形 18"/>
            <p:cNvSpPr/>
            <p:nvPr/>
          </p:nvSpPr>
          <p:spPr>
            <a:xfrm>
              <a:off x="1901402" y="2378198"/>
              <a:ext cx="4233333" cy="455065"/>
            </a:xfrm>
            <a:custGeom>
              <a:avLst/>
              <a:gdLst>
                <a:gd name="connsiteX0" fmla="*/ 0 w 4233333"/>
                <a:gd name="connsiteY0" fmla="*/ 0 h 524933"/>
                <a:gd name="connsiteX1" fmla="*/ 1185333 w 4233333"/>
                <a:gd name="connsiteY1" fmla="*/ 0 h 524933"/>
                <a:gd name="connsiteX2" fmla="*/ 3048000 w 4233333"/>
                <a:gd name="connsiteY2" fmla="*/ 0 h 524933"/>
                <a:gd name="connsiteX3" fmla="*/ 4233333 w 4233333"/>
                <a:gd name="connsiteY3" fmla="*/ 0 h 524933"/>
                <a:gd name="connsiteX4" fmla="*/ 4233333 w 4233333"/>
                <a:gd name="connsiteY4" fmla="*/ 524933 h 524933"/>
                <a:gd name="connsiteX5" fmla="*/ 3048000 w 4233333"/>
                <a:gd name="connsiteY5" fmla="*/ 524933 h 524933"/>
                <a:gd name="connsiteX6" fmla="*/ 1185333 w 4233333"/>
                <a:gd name="connsiteY6" fmla="*/ 524933 h 524933"/>
                <a:gd name="connsiteX7" fmla="*/ 0 w 4233333"/>
                <a:gd name="connsiteY7" fmla="*/ 524933 h 524933"/>
                <a:gd name="connsiteX8" fmla="*/ 0 w 4233333"/>
                <a:gd name="connsiteY8" fmla="*/ 427348 h 524933"/>
                <a:gd name="connsiteX9" fmla="*/ 329765 w 4233333"/>
                <a:gd name="connsiteY9" fmla="*/ 262466 h 524933"/>
                <a:gd name="connsiteX10" fmla="*/ 0 w 4233333"/>
                <a:gd name="connsiteY10" fmla="*/ 97584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33333" h="524933">
                  <a:moveTo>
                    <a:pt x="0" y="0"/>
                  </a:moveTo>
                  <a:lnTo>
                    <a:pt x="1185333" y="0"/>
                  </a:lnTo>
                  <a:lnTo>
                    <a:pt x="3048000" y="0"/>
                  </a:lnTo>
                  <a:lnTo>
                    <a:pt x="4233333" y="0"/>
                  </a:lnTo>
                  <a:lnTo>
                    <a:pt x="4233333" y="524933"/>
                  </a:lnTo>
                  <a:lnTo>
                    <a:pt x="3048000" y="524933"/>
                  </a:lnTo>
                  <a:lnTo>
                    <a:pt x="1185333" y="524933"/>
                  </a:lnTo>
                  <a:lnTo>
                    <a:pt x="0" y="524933"/>
                  </a:lnTo>
                  <a:lnTo>
                    <a:pt x="0" y="427348"/>
                  </a:lnTo>
                  <a:lnTo>
                    <a:pt x="329765" y="262466"/>
                  </a:lnTo>
                  <a:lnTo>
                    <a:pt x="0" y="97584"/>
                  </a:lnTo>
                  <a:close/>
                </a:path>
              </a:pathLst>
            </a:custGeom>
            <a:solidFill>
              <a:srgbClr val="00CCFF"/>
            </a:solidFill>
          </p:spPr>
          <p:txBody>
            <a:bodyPr lIns="360000" anchor="ctr">
              <a:normAutofit/>
            </a:bodyPr>
            <a:lstStyle/>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200" b="1" i="0" u="none" strike="noStrike" kern="1200" cap="none" spc="0" normalizeH="0" baseline="0" noProof="1" smtClean="0">
                  <a:ln>
                    <a:noFill/>
                  </a:ln>
                  <a:solidFill>
                    <a:schemeClr val="tx1"/>
                  </a:solidFill>
                  <a:effectLst/>
                  <a:uLnTx/>
                  <a:uFillTx/>
                  <a:latin typeface="Times New Roman" panose="02020603050405020304" pitchFamily="18" charset="0"/>
                  <a:ea typeface="宋体" panose="02010600030101010101" pitchFamily="2" charset="-122"/>
                  <a:cs typeface="+mn-cs"/>
                  <a:sym typeface="Arial" panose="020B0604020202020204" pitchFamily="34" charset="0"/>
                </a:rPr>
                <a:t>前 言</a:t>
              </a:r>
              <a:endParaRPr kumimoji="0" lang="zh-CN" altLang="en-US" sz="22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sym typeface="Arial" panose="020B0604020202020204" pitchFamily="34" charset="0"/>
              </a:endParaRPr>
            </a:p>
          </p:txBody>
        </p:sp>
      </p:grpSp>
      <p:sp>
        <p:nvSpPr>
          <p:cNvPr id="7" name="矩形 6"/>
          <p:cNvSpPr/>
          <p:nvPr/>
        </p:nvSpPr>
        <p:spPr>
          <a:xfrm>
            <a:off x="4679300" y="858243"/>
            <a:ext cx="4629431" cy="400110"/>
          </a:xfrm>
          <a:prstGeom prst="rect">
            <a:avLst/>
          </a:prstGeom>
        </p:spPr>
        <p:txBody>
          <a:bodyPr wrap="square">
            <a:spAutoFit/>
          </a:bodyPr>
          <a:lstStyle/>
          <a:p>
            <a:r>
              <a:rPr lang="en-US" altLang="zh-CN" sz="1000" i="1" dirty="0" smtClean="0">
                <a:solidFill>
                  <a:srgbClr val="222222"/>
                </a:solidFill>
                <a:latin typeface="Times New Roman" panose="02020603050405020304" pitchFamily="18" charset="0"/>
                <a:cs typeface="Times New Roman" panose="02020603050405020304" pitchFamily="18" charset="0"/>
              </a:rPr>
              <a:t>Daniel </a:t>
            </a:r>
            <a:r>
              <a:rPr lang="en-US" altLang="zh-CN" sz="1000" i="1" dirty="0" err="1" smtClean="0">
                <a:solidFill>
                  <a:srgbClr val="222222"/>
                </a:solidFill>
                <a:latin typeface="Times New Roman" panose="02020603050405020304" pitchFamily="18" charset="0"/>
                <a:cs typeface="Times New Roman" panose="02020603050405020304" pitchFamily="18" charset="0"/>
              </a:rPr>
              <a:t>Schwalbe-Koda</a:t>
            </a:r>
            <a:r>
              <a:rPr lang="en-US" altLang="zh-CN" sz="1000" i="1" dirty="0" smtClean="0">
                <a:solidFill>
                  <a:srgbClr val="222222"/>
                </a:solidFill>
                <a:latin typeface="Times New Roman" panose="02020603050405020304" pitchFamily="18" charset="0"/>
                <a:cs typeface="Times New Roman" panose="02020603050405020304" pitchFamily="18" charset="0"/>
              </a:rPr>
              <a:t>, Rafael Gómez-</a:t>
            </a:r>
            <a:r>
              <a:rPr lang="en-US" altLang="zh-CN" sz="1000" i="1" dirty="0" err="1" smtClean="0">
                <a:solidFill>
                  <a:srgbClr val="222222"/>
                </a:solidFill>
                <a:latin typeface="Times New Roman" panose="02020603050405020304" pitchFamily="18" charset="0"/>
                <a:cs typeface="Times New Roman" panose="02020603050405020304" pitchFamily="18" charset="0"/>
              </a:rPr>
              <a:t>Bombarelli</a:t>
            </a:r>
            <a:r>
              <a:rPr lang="en-US" altLang="zh-CN" sz="1000" i="1" dirty="0" smtClean="0">
                <a:solidFill>
                  <a:srgbClr val="222222"/>
                </a:solidFill>
                <a:latin typeface="Times New Roman" panose="02020603050405020304" pitchFamily="18" charset="0"/>
                <a:cs typeface="Times New Roman" panose="02020603050405020304" pitchFamily="18" charset="0"/>
              </a:rPr>
              <a:t>. Generative Models for Automatic Chemical Design. arXiv:1907.01632v1 [</a:t>
            </a:r>
            <a:r>
              <a:rPr lang="en-US" altLang="zh-CN" sz="1000" i="1" dirty="0" err="1" smtClean="0">
                <a:solidFill>
                  <a:srgbClr val="222222"/>
                </a:solidFill>
                <a:latin typeface="Times New Roman" panose="02020603050405020304" pitchFamily="18" charset="0"/>
                <a:cs typeface="Times New Roman" panose="02020603050405020304" pitchFamily="18" charset="0"/>
              </a:rPr>
              <a:t>cs.LG</a:t>
            </a:r>
            <a:r>
              <a:rPr lang="en-US" altLang="zh-CN" sz="1000" i="1" dirty="0" smtClean="0">
                <a:solidFill>
                  <a:srgbClr val="222222"/>
                </a:solidFill>
                <a:latin typeface="Times New Roman" panose="02020603050405020304" pitchFamily="18" charset="0"/>
                <a:cs typeface="Times New Roman" panose="02020603050405020304" pitchFamily="18" charset="0"/>
              </a:rPr>
              <a:t>] 2 Jul 2019 </a:t>
            </a:r>
            <a:endParaRPr lang="zh-CN" altLang="en-US" sz="1000" i="1" dirty="0">
              <a:solidFill>
                <a:srgbClr val="222222"/>
              </a:solidFill>
              <a:latin typeface="Times New Roman" panose="02020603050405020304" pitchFamily="18" charset="0"/>
              <a:cs typeface="Times New Roman" panose="02020603050405020304" pitchFamily="18" charset="0"/>
            </a:endParaRPr>
          </a:p>
        </p:txBody>
      </p:sp>
      <p:pic>
        <p:nvPicPr>
          <p:cNvPr id="14344" name="Picture 8" descr="previ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8116" y="1412776"/>
            <a:ext cx="4716623" cy="3333080"/>
          </a:xfrm>
          <a:prstGeom prst="rect">
            <a:avLst/>
          </a:prstGeom>
          <a:noFill/>
          <a:extLst>
            <a:ext uri="{909E8E84-426E-40DD-AFC4-6F175D3DCCD1}">
              <a14:hiddenFill xmlns:a14="http://schemas.microsoft.com/office/drawing/2010/main">
                <a:solidFill>
                  <a:srgbClr val="FFFFFF"/>
                </a:solidFill>
              </a14:hiddenFill>
            </a:ext>
          </a:extLst>
        </p:spPr>
      </p:pic>
      <p:pic>
        <p:nvPicPr>
          <p:cNvPr id="14348" name="Picture 12" descr="JTVAE论文解读"/>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496" y="5194075"/>
            <a:ext cx="4726363" cy="1432083"/>
          </a:xfrm>
          <a:prstGeom prst="rect">
            <a:avLst/>
          </a:prstGeom>
          <a:noFill/>
          <a:extLst>
            <a:ext uri="{909E8E84-426E-40DD-AFC4-6F175D3DCCD1}">
              <a14:hiddenFill xmlns:a14="http://schemas.microsoft.com/office/drawing/2010/main">
                <a:solidFill>
                  <a:srgbClr val="FFFFFF"/>
                </a:solidFill>
              </a14:hiddenFill>
            </a:ext>
          </a:extLst>
        </p:spPr>
      </p:pic>
      <p:pic>
        <p:nvPicPr>
          <p:cNvPr id="14349" name="Picture 1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63918" y="4788571"/>
            <a:ext cx="3835921" cy="1978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矩形 19"/>
          <p:cNvSpPr/>
          <p:nvPr/>
        </p:nvSpPr>
        <p:spPr>
          <a:xfrm>
            <a:off x="1152646" y="845332"/>
            <a:ext cx="1736373" cy="430887"/>
          </a:xfrm>
          <a:prstGeom prst="rect">
            <a:avLst/>
          </a:prstGeom>
        </p:spPr>
        <p:txBody>
          <a:bodyPr wrap="none">
            <a:spAutoFit/>
          </a:bodyPr>
          <a:lstStyle/>
          <a:p>
            <a:r>
              <a:rPr lang="en-US" altLang="zh-CN" sz="2200" dirty="0" smtClean="0">
                <a:latin typeface="Times New Roman" panose="02020603050405020304" pitchFamily="18" charset="0"/>
                <a:cs typeface="Times New Roman" panose="02020603050405020304" pitchFamily="18" charset="0"/>
              </a:rPr>
              <a:t>2.1</a:t>
            </a:r>
            <a:r>
              <a:rPr lang="zh-CN" altLang="en-US" sz="2200" dirty="0" smtClean="0">
                <a:latin typeface="Times New Roman" panose="02020603050405020304" pitchFamily="18" charset="0"/>
                <a:cs typeface="Times New Roman" panose="02020603050405020304" pitchFamily="18" charset="0"/>
              </a:rPr>
              <a:t>研究背景 </a:t>
            </a:r>
            <a:endParaRPr lang="zh-CN" alt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05404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3407" y="-3174"/>
            <a:ext cx="8761871" cy="1329055"/>
            <a:chOff x="-17876" y="-3175"/>
            <a:chExt cx="11682494" cy="1329055"/>
          </a:xfrm>
        </p:grpSpPr>
        <p:pic>
          <p:nvPicPr>
            <p:cNvPr id="50" name="图片 49" descr="图片5"/>
            <p:cNvPicPr>
              <a:picLocks noChangeAspect="1"/>
            </p:cNvPicPr>
            <p:nvPr/>
          </p:nvPicPr>
          <p:blipFill>
            <a:blip r:embed="rId4"/>
            <a:stretch>
              <a:fillRect/>
            </a:stretch>
          </p:blipFill>
          <p:spPr>
            <a:xfrm>
              <a:off x="-17876" y="-3175"/>
              <a:ext cx="1820513" cy="1329055"/>
            </a:xfrm>
            <a:prstGeom prst="rect">
              <a:avLst/>
            </a:prstGeom>
          </p:spPr>
        </p:pic>
        <p:cxnSp>
          <p:nvCxnSpPr>
            <p:cNvPr id="44" name="直接连接符 43"/>
            <p:cNvCxnSpPr/>
            <p:nvPr/>
          </p:nvCxnSpPr>
          <p:spPr>
            <a:xfrm>
              <a:off x="1761793" y="779562"/>
              <a:ext cx="9902825" cy="5715"/>
            </a:xfrm>
            <a:prstGeom prst="line">
              <a:avLst/>
            </a:prstGeom>
            <a:ln w="38100">
              <a:gradFill flip="none" rotWithShape="1">
                <a:gsLst>
                  <a:gs pos="0">
                    <a:schemeClr val="accent1">
                      <a:lumMod val="5000"/>
                      <a:lumOff val="95000"/>
                    </a:schemeClr>
                  </a:gs>
                  <a:gs pos="100000">
                    <a:schemeClr val="tx1"/>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custDataLst>
                <p:tags r:id="rId1"/>
              </p:custDataLst>
            </p:nvPr>
          </p:nvGrpSpPr>
          <p:grpSpPr>
            <a:xfrm>
              <a:off x="1945927" y="238435"/>
              <a:ext cx="7557748" cy="528727"/>
              <a:chOff x="1896519" y="2378199"/>
              <a:chExt cx="5581421" cy="497820"/>
            </a:xfrm>
            <a:solidFill>
              <a:srgbClr val="66FF33"/>
            </a:solidFill>
          </p:grpSpPr>
          <p:sp>
            <p:nvSpPr>
              <p:cNvPr id="46" name="任意多边形 45"/>
              <p:cNvSpPr/>
              <p:nvPr/>
            </p:nvSpPr>
            <p:spPr>
              <a:xfrm>
                <a:off x="1896519" y="2378199"/>
                <a:ext cx="567267" cy="497820"/>
              </a:xfrm>
              <a:custGeom>
                <a:avLst/>
                <a:gdLst>
                  <a:gd name="connsiteX0" fmla="*/ 40745 w 567267"/>
                  <a:gd name="connsiteY0" fmla="*/ 70642 h 567265"/>
                  <a:gd name="connsiteX1" fmla="*/ 40745 w 567267"/>
                  <a:gd name="connsiteY1" fmla="*/ 496622 h 567265"/>
                  <a:gd name="connsiteX2" fmla="*/ 496624 w 567267"/>
                  <a:gd name="connsiteY2" fmla="*/ 283633 h 567265"/>
                  <a:gd name="connsiteX3" fmla="*/ 0 w 567267"/>
                  <a:gd name="connsiteY3" fmla="*/ 0 h 567265"/>
                  <a:gd name="connsiteX4" fmla="*/ 567267 w 567267"/>
                  <a:gd name="connsiteY4" fmla="*/ 283633 h 567265"/>
                  <a:gd name="connsiteX5" fmla="*/ 0 w 567267"/>
                  <a:gd name="connsiteY5" fmla="*/ 567265 h 56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267" h="567265">
                    <a:moveTo>
                      <a:pt x="40745" y="70642"/>
                    </a:moveTo>
                    <a:lnTo>
                      <a:pt x="40745" y="496622"/>
                    </a:lnTo>
                    <a:lnTo>
                      <a:pt x="496624" y="283633"/>
                    </a:lnTo>
                    <a:close/>
                    <a:moveTo>
                      <a:pt x="0" y="0"/>
                    </a:moveTo>
                    <a:lnTo>
                      <a:pt x="567267" y="283633"/>
                    </a:lnTo>
                    <a:lnTo>
                      <a:pt x="0" y="567265"/>
                    </a:lnTo>
                    <a:close/>
                  </a:path>
                </a:pathLst>
              </a:custGeom>
              <a:solidFill>
                <a:srgbClr val="FF99FF"/>
              </a:solidFill>
            </p:spPr>
            <p:txBody>
              <a:bodyPr lIns="54000" anchor="ctr">
                <a:normAutofit/>
              </a:bodyPr>
              <a:lstStyle/>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200" b="1" i="0" u="none" strike="noStrike" kern="1200" cap="none" spc="0" normalizeH="0" baseline="0" noProof="1" smtClean="0">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rPr>
                  <a:t>2</a:t>
                </a:r>
                <a:endParaRPr kumimoji="0" lang="zh-CN" altLang="en-US" sz="2200" b="1" i="0" u="none" strike="noStrike" kern="1200" cap="none" spc="0" normalizeH="0" baseline="0" noProof="1">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endParaRPr>
              </a:p>
            </p:txBody>
          </p:sp>
          <p:sp>
            <p:nvSpPr>
              <p:cNvPr id="47" name="任意多边形 46"/>
              <p:cNvSpPr/>
              <p:nvPr/>
            </p:nvSpPr>
            <p:spPr>
              <a:xfrm>
                <a:off x="2290852" y="2378200"/>
                <a:ext cx="5187088" cy="455063"/>
              </a:xfrm>
              <a:custGeom>
                <a:avLst/>
                <a:gdLst>
                  <a:gd name="connsiteX0" fmla="*/ 0 w 4233333"/>
                  <a:gd name="connsiteY0" fmla="*/ 0 h 524933"/>
                  <a:gd name="connsiteX1" fmla="*/ 1185333 w 4233333"/>
                  <a:gd name="connsiteY1" fmla="*/ 0 h 524933"/>
                  <a:gd name="connsiteX2" fmla="*/ 3048000 w 4233333"/>
                  <a:gd name="connsiteY2" fmla="*/ 0 h 524933"/>
                  <a:gd name="connsiteX3" fmla="*/ 4233333 w 4233333"/>
                  <a:gd name="connsiteY3" fmla="*/ 0 h 524933"/>
                  <a:gd name="connsiteX4" fmla="*/ 4233333 w 4233333"/>
                  <a:gd name="connsiteY4" fmla="*/ 524933 h 524933"/>
                  <a:gd name="connsiteX5" fmla="*/ 3048000 w 4233333"/>
                  <a:gd name="connsiteY5" fmla="*/ 524933 h 524933"/>
                  <a:gd name="connsiteX6" fmla="*/ 1185333 w 4233333"/>
                  <a:gd name="connsiteY6" fmla="*/ 524933 h 524933"/>
                  <a:gd name="connsiteX7" fmla="*/ 0 w 4233333"/>
                  <a:gd name="connsiteY7" fmla="*/ 524933 h 524933"/>
                  <a:gd name="connsiteX8" fmla="*/ 0 w 4233333"/>
                  <a:gd name="connsiteY8" fmla="*/ 427348 h 524933"/>
                  <a:gd name="connsiteX9" fmla="*/ 329765 w 4233333"/>
                  <a:gd name="connsiteY9" fmla="*/ 262466 h 524933"/>
                  <a:gd name="connsiteX10" fmla="*/ 0 w 4233333"/>
                  <a:gd name="connsiteY10" fmla="*/ 97584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33333" h="524933">
                    <a:moveTo>
                      <a:pt x="0" y="0"/>
                    </a:moveTo>
                    <a:lnTo>
                      <a:pt x="1185333" y="0"/>
                    </a:lnTo>
                    <a:lnTo>
                      <a:pt x="3048000" y="0"/>
                    </a:lnTo>
                    <a:lnTo>
                      <a:pt x="4233333" y="0"/>
                    </a:lnTo>
                    <a:lnTo>
                      <a:pt x="4233333" y="524933"/>
                    </a:lnTo>
                    <a:lnTo>
                      <a:pt x="3048000" y="524933"/>
                    </a:lnTo>
                    <a:lnTo>
                      <a:pt x="1185333" y="524933"/>
                    </a:lnTo>
                    <a:lnTo>
                      <a:pt x="0" y="524933"/>
                    </a:lnTo>
                    <a:lnTo>
                      <a:pt x="0" y="427348"/>
                    </a:lnTo>
                    <a:lnTo>
                      <a:pt x="329765" y="262466"/>
                    </a:lnTo>
                    <a:lnTo>
                      <a:pt x="0" y="97584"/>
                    </a:lnTo>
                    <a:close/>
                  </a:path>
                </a:pathLst>
              </a:custGeom>
              <a:solidFill>
                <a:srgbClr val="FF99FF"/>
              </a:solidFill>
            </p:spPr>
            <p:txBody>
              <a:bodyPr lIns="360000" anchor="ctr">
                <a:normAutofit/>
              </a:bodyPr>
              <a:lstStyle/>
              <a:p>
                <a:pPr lvl="0" algn="just" fontAlgn="base">
                  <a:spcBef>
                    <a:spcPct val="0"/>
                  </a:spcBef>
                  <a:spcAft>
                    <a:spcPct val="0"/>
                  </a:spcAft>
                  <a:defRPr/>
                </a:pPr>
                <a:r>
                  <a:rPr kumimoji="0" lang="zh-CN" altLang="en-US" noProof="1" smtClean="0">
                    <a:latin typeface="Times New Roman" panose="02020603050405020304" pitchFamily="18" charset="0"/>
                    <a:sym typeface="Arial" panose="020B0604020202020204" pitchFamily="34" charset="0"/>
                  </a:rPr>
                  <a:t>工作</a:t>
                </a:r>
                <a:r>
                  <a:rPr kumimoji="0" lang="en-US" altLang="zh-CN" noProof="1" smtClean="0">
                    <a:latin typeface="Times New Roman" panose="02020603050405020304" pitchFamily="18" charset="0"/>
                    <a:sym typeface="Arial" panose="020B0604020202020204" pitchFamily="34" charset="0"/>
                  </a:rPr>
                  <a:t>1 —</a:t>
                </a:r>
                <a:r>
                  <a:rPr lang="zh-CN" altLang="en-US" noProof="1" smtClean="0">
                    <a:latin typeface="Times New Roman" panose="02020603050405020304" pitchFamily="18" charset="0"/>
                    <a:sym typeface="Arial" panose="020B0604020202020204" pitchFamily="34" charset="0"/>
                  </a:rPr>
                  <a:t>新型</a:t>
                </a:r>
                <a:r>
                  <a:rPr lang="zh-CN" altLang="en-US" noProof="1">
                    <a:latin typeface="Times New Roman" panose="02020603050405020304" pitchFamily="18" charset="0"/>
                    <a:sym typeface="Arial" panose="020B0604020202020204" pitchFamily="34" charset="0"/>
                  </a:rPr>
                  <a:t>分子编码的</a:t>
                </a:r>
                <a:r>
                  <a:rPr lang="zh-CN" altLang="en-US" noProof="1" smtClean="0">
                    <a:latin typeface="Times New Roman" panose="02020603050405020304" pitchFamily="18" charset="0"/>
                    <a:sym typeface="Arial" panose="020B0604020202020204" pitchFamily="34" charset="0"/>
                  </a:rPr>
                  <a:t>设计</a:t>
                </a:r>
                <a:endParaRPr lang="zh-CN" altLang="en-US" noProof="1">
                  <a:latin typeface="Times New Roman" panose="02020603050405020304" pitchFamily="18" charset="0"/>
                  <a:sym typeface="Arial" panose="020B0604020202020204" pitchFamily="34" charset="0"/>
                </a:endParaRPr>
              </a:p>
            </p:txBody>
          </p:sp>
        </p:grpSp>
      </p:grpSp>
      <p:sp>
        <p:nvSpPr>
          <p:cNvPr id="108" name="矩形 107"/>
          <p:cNvSpPr/>
          <p:nvPr/>
        </p:nvSpPr>
        <p:spPr>
          <a:xfrm>
            <a:off x="1152646" y="845332"/>
            <a:ext cx="3241593" cy="430887"/>
          </a:xfrm>
          <a:prstGeom prst="rect">
            <a:avLst/>
          </a:prstGeom>
        </p:spPr>
        <p:txBody>
          <a:bodyPr wrap="none">
            <a:spAutoFit/>
          </a:bodyPr>
          <a:lstStyle/>
          <a:p>
            <a:r>
              <a:rPr lang="en-US" altLang="zh-CN" sz="2200" dirty="0" smtClean="0">
                <a:latin typeface="Times New Roman" panose="02020603050405020304" pitchFamily="18" charset="0"/>
                <a:cs typeface="Times New Roman" panose="02020603050405020304" pitchFamily="18" charset="0"/>
              </a:rPr>
              <a:t>2.1 </a:t>
            </a:r>
            <a:r>
              <a:rPr lang="zh-CN" altLang="en-US" sz="2200" dirty="0" smtClean="0">
                <a:latin typeface="Times New Roman" panose="02020603050405020304" pitchFamily="18" charset="0"/>
                <a:cs typeface="Times New Roman" panose="02020603050405020304" pitchFamily="18" charset="0"/>
              </a:rPr>
              <a:t>研究背景</a:t>
            </a:r>
            <a:r>
              <a:rPr lang="en-US" altLang="zh-CN" sz="2200" dirty="0">
                <a:latin typeface="Times New Roman" panose="02020603050405020304" pitchFamily="18" charset="0"/>
                <a:cs typeface="Times New Roman" panose="02020603050405020304" pitchFamily="18" charset="0"/>
              </a:rPr>
              <a:t> </a:t>
            </a:r>
            <a:r>
              <a:rPr lang="zh-CN" altLang="en-US" sz="2200" dirty="0" smtClean="0">
                <a:latin typeface="Times New Roman" panose="02020603050405020304" pitchFamily="18" charset="0"/>
                <a:cs typeface="Times New Roman" panose="02020603050405020304" pitchFamily="18" charset="0"/>
              </a:rPr>
              <a:t>图表示学习</a:t>
            </a:r>
            <a:endParaRPr lang="zh-CN" altLang="en-US" sz="2200" dirty="0">
              <a:latin typeface="Times New Roman" panose="02020603050405020304" pitchFamily="18" charset="0"/>
              <a:cs typeface="Times New Roman" panose="02020603050405020304" pitchFamily="18" charset="0"/>
            </a:endParaRPr>
          </a:p>
        </p:txBody>
      </p:sp>
      <p:pic>
        <p:nvPicPr>
          <p:cNvPr id="10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615" y="3826911"/>
            <a:ext cx="6336704" cy="2699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0" name="TextBox 109"/>
          <p:cNvSpPr txBox="1"/>
          <p:nvPr/>
        </p:nvSpPr>
        <p:spPr>
          <a:xfrm>
            <a:off x="385822" y="6326093"/>
            <a:ext cx="3528391" cy="400110"/>
          </a:xfrm>
          <a:prstGeom prst="rect">
            <a:avLst/>
          </a:prstGeom>
          <a:noFill/>
        </p:spPr>
        <p:txBody>
          <a:bodyPr wrap="square" rtlCol="0">
            <a:spAutoFit/>
          </a:bodyPr>
          <a:lstStyle/>
          <a:p>
            <a:r>
              <a:rPr lang="en-US" altLang="zh-CN" sz="2000" dirty="0" smtClean="0"/>
              <a:t>Image in Euclidean space  </a:t>
            </a:r>
            <a:endParaRPr lang="zh-CN" altLang="en-US" sz="2000" dirty="0"/>
          </a:p>
        </p:txBody>
      </p:sp>
      <p:sp>
        <p:nvSpPr>
          <p:cNvPr id="111" name="矩形 110"/>
          <p:cNvSpPr/>
          <p:nvPr/>
        </p:nvSpPr>
        <p:spPr>
          <a:xfrm>
            <a:off x="3967612" y="6311346"/>
            <a:ext cx="3672408" cy="400110"/>
          </a:xfrm>
          <a:prstGeom prst="rect">
            <a:avLst/>
          </a:prstGeom>
        </p:spPr>
        <p:txBody>
          <a:bodyPr wrap="square">
            <a:spAutoFit/>
          </a:bodyPr>
          <a:lstStyle/>
          <a:p>
            <a:r>
              <a:rPr lang="en-US" altLang="zh-CN" sz="2000" dirty="0" smtClean="0"/>
              <a:t>Graph in non-Euclidean space</a:t>
            </a:r>
            <a:endParaRPr lang="zh-CN" altLang="en-US" sz="2000" dirty="0"/>
          </a:p>
        </p:txBody>
      </p:sp>
      <p:sp>
        <p:nvSpPr>
          <p:cNvPr id="9245" name="AutoShape 13" descr="https://upload-images.jianshu.io/upload_images/15636457-e14311495782fb54?imageMogr2/auto-orient/strip|imageView2/2/format/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246" name="AutoShape 15" descr="https://upload-images.jianshu.io/upload_images/15636457-e14311495782fb54?imageMogr2/auto-orient/strip|imageView2/2/format/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247" name="AutoShape 17" descr="https://upload-images.jianshu.io/upload_images/15636457-e14311495782fb54?imageMogr2/auto-orient/strip|imageView2/2/format/webp"/>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115" name="Picture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4424" y="1160325"/>
            <a:ext cx="4125864" cy="2521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16" name="Picture 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834" y="1371600"/>
            <a:ext cx="4984222" cy="2044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89683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3407" y="-3174"/>
            <a:ext cx="8761871" cy="1329055"/>
            <a:chOff x="-17876" y="-3175"/>
            <a:chExt cx="11682494" cy="1329055"/>
          </a:xfrm>
        </p:grpSpPr>
        <p:pic>
          <p:nvPicPr>
            <p:cNvPr id="50" name="图片 49" descr="图片5"/>
            <p:cNvPicPr>
              <a:picLocks noChangeAspect="1"/>
            </p:cNvPicPr>
            <p:nvPr/>
          </p:nvPicPr>
          <p:blipFill>
            <a:blip r:embed="rId4"/>
            <a:stretch>
              <a:fillRect/>
            </a:stretch>
          </p:blipFill>
          <p:spPr>
            <a:xfrm>
              <a:off x="-17876" y="-3175"/>
              <a:ext cx="1820513" cy="1329055"/>
            </a:xfrm>
            <a:prstGeom prst="rect">
              <a:avLst/>
            </a:prstGeom>
          </p:spPr>
        </p:pic>
        <p:cxnSp>
          <p:nvCxnSpPr>
            <p:cNvPr id="44" name="直接连接符 43"/>
            <p:cNvCxnSpPr/>
            <p:nvPr/>
          </p:nvCxnSpPr>
          <p:spPr>
            <a:xfrm>
              <a:off x="1761793" y="779562"/>
              <a:ext cx="9902825" cy="5715"/>
            </a:xfrm>
            <a:prstGeom prst="line">
              <a:avLst/>
            </a:prstGeom>
            <a:ln w="38100">
              <a:gradFill flip="none" rotWithShape="1">
                <a:gsLst>
                  <a:gs pos="0">
                    <a:schemeClr val="accent1">
                      <a:lumMod val="5000"/>
                      <a:lumOff val="95000"/>
                    </a:schemeClr>
                  </a:gs>
                  <a:gs pos="100000">
                    <a:schemeClr val="tx1"/>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custDataLst>
                <p:tags r:id="rId1"/>
              </p:custDataLst>
            </p:nvPr>
          </p:nvGrpSpPr>
          <p:grpSpPr>
            <a:xfrm>
              <a:off x="1945927" y="238435"/>
              <a:ext cx="7557748" cy="528727"/>
              <a:chOff x="1896519" y="2378199"/>
              <a:chExt cx="5581421" cy="497820"/>
            </a:xfrm>
            <a:solidFill>
              <a:srgbClr val="66FF33"/>
            </a:solidFill>
          </p:grpSpPr>
          <p:sp>
            <p:nvSpPr>
              <p:cNvPr id="46" name="任意多边形 45"/>
              <p:cNvSpPr/>
              <p:nvPr/>
            </p:nvSpPr>
            <p:spPr>
              <a:xfrm>
                <a:off x="1896519" y="2378199"/>
                <a:ext cx="567267" cy="497820"/>
              </a:xfrm>
              <a:custGeom>
                <a:avLst/>
                <a:gdLst>
                  <a:gd name="connsiteX0" fmla="*/ 40745 w 567267"/>
                  <a:gd name="connsiteY0" fmla="*/ 70642 h 567265"/>
                  <a:gd name="connsiteX1" fmla="*/ 40745 w 567267"/>
                  <a:gd name="connsiteY1" fmla="*/ 496622 h 567265"/>
                  <a:gd name="connsiteX2" fmla="*/ 496624 w 567267"/>
                  <a:gd name="connsiteY2" fmla="*/ 283633 h 567265"/>
                  <a:gd name="connsiteX3" fmla="*/ 0 w 567267"/>
                  <a:gd name="connsiteY3" fmla="*/ 0 h 567265"/>
                  <a:gd name="connsiteX4" fmla="*/ 567267 w 567267"/>
                  <a:gd name="connsiteY4" fmla="*/ 283633 h 567265"/>
                  <a:gd name="connsiteX5" fmla="*/ 0 w 567267"/>
                  <a:gd name="connsiteY5" fmla="*/ 567265 h 56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267" h="567265">
                    <a:moveTo>
                      <a:pt x="40745" y="70642"/>
                    </a:moveTo>
                    <a:lnTo>
                      <a:pt x="40745" y="496622"/>
                    </a:lnTo>
                    <a:lnTo>
                      <a:pt x="496624" y="283633"/>
                    </a:lnTo>
                    <a:close/>
                    <a:moveTo>
                      <a:pt x="0" y="0"/>
                    </a:moveTo>
                    <a:lnTo>
                      <a:pt x="567267" y="283633"/>
                    </a:lnTo>
                    <a:lnTo>
                      <a:pt x="0" y="567265"/>
                    </a:lnTo>
                    <a:close/>
                  </a:path>
                </a:pathLst>
              </a:custGeom>
              <a:solidFill>
                <a:srgbClr val="FF99FF"/>
              </a:solidFill>
            </p:spPr>
            <p:txBody>
              <a:bodyPr lIns="54000" anchor="ctr">
                <a:normAutofit/>
              </a:bodyPr>
              <a:lstStyle/>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200" b="1" i="0" u="none" strike="noStrike" kern="1200" cap="none" spc="0" normalizeH="0" baseline="0" noProof="1" smtClean="0">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rPr>
                  <a:t>2</a:t>
                </a:r>
                <a:endParaRPr kumimoji="0" lang="zh-CN" altLang="en-US" sz="2200" b="1" i="0" u="none" strike="noStrike" kern="1200" cap="none" spc="0" normalizeH="0" baseline="0" noProof="1">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endParaRPr>
              </a:p>
            </p:txBody>
          </p:sp>
          <p:sp>
            <p:nvSpPr>
              <p:cNvPr id="47" name="任意多边形 46"/>
              <p:cNvSpPr/>
              <p:nvPr/>
            </p:nvSpPr>
            <p:spPr>
              <a:xfrm>
                <a:off x="2290852" y="2378200"/>
                <a:ext cx="5187088" cy="455063"/>
              </a:xfrm>
              <a:custGeom>
                <a:avLst/>
                <a:gdLst>
                  <a:gd name="connsiteX0" fmla="*/ 0 w 4233333"/>
                  <a:gd name="connsiteY0" fmla="*/ 0 h 524933"/>
                  <a:gd name="connsiteX1" fmla="*/ 1185333 w 4233333"/>
                  <a:gd name="connsiteY1" fmla="*/ 0 h 524933"/>
                  <a:gd name="connsiteX2" fmla="*/ 3048000 w 4233333"/>
                  <a:gd name="connsiteY2" fmla="*/ 0 h 524933"/>
                  <a:gd name="connsiteX3" fmla="*/ 4233333 w 4233333"/>
                  <a:gd name="connsiteY3" fmla="*/ 0 h 524933"/>
                  <a:gd name="connsiteX4" fmla="*/ 4233333 w 4233333"/>
                  <a:gd name="connsiteY4" fmla="*/ 524933 h 524933"/>
                  <a:gd name="connsiteX5" fmla="*/ 3048000 w 4233333"/>
                  <a:gd name="connsiteY5" fmla="*/ 524933 h 524933"/>
                  <a:gd name="connsiteX6" fmla="*/ 1185333 w 4233333"/>
                  <a:gd name="connsiteY6" fmla="*/ 524933 h 524933"/>
                  <a:gd name="connsiteX7" fmla="*/ 0 w 4233333"/>
                  <a:gd name="connsiteY7" fmla="*/ 524933 h 524933"/>
                  <a:gd name="connsiteX8" fmla="*/ 0 w 4233333"/>
                  <a:gd name="connsiteY8" fmla="*/ 427348 h 524933"/>
                  <a:gd name="connsiteX9" fmla="*/ 329765 w 4233333"/>
                  <a:gd name="connsiteY9" fmla="*/ 262466 h 524933"/>
                  <a:gd name="connsiteX10" fmla="*/ 0 w 4233333"/>
                  <a:gd name="connsiteY10" fmla="*/ 97584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33333" h="524933">
                    <a:moveTo>
                      <a:pt x="0" y="0"/>
                    </a:moveTo>
                    <a:lnTo>
                      <a:pt x="1185333" y="0"/>
                    </a:lnTo>
                    <a:lnTo>
                      <a:pt x="3048000" y="0"/>
                    </a:lnTo>
                    <a:lnTo>
                      <a:pt x="4233333" y="0"/>
                    </a:lnTo>
                    <a:lnTo>
                      <a:pt x="4233333" y="524933"/>
                    </a:lnTo>
                    <a:lnTo>
                      <a:pt x="3048000" y="524933"/>
                    </a:lnTo>
                    <a:lnTo>
                      <a:pt x="1185333" y="524933"/>
                    </a:lnTo>
                    <a:lnTo>
                      <a:pt x="0" y="524933"/>
                    </a:lnTo>
                    <a:lnTo>
                      <a:pt x="0" y="427348"/>
                    </a:lnTo>
                    <a:lnTo>
                      <a:pt x="329765" y="262466"/>
                    </a:lnTo>
                    <a:lnTo>
                      <a:pt x="0" y="97584"/>
                    </a:lnTo>
                    <a:close/>
                  </a:path>
                </a:pathLst>
              </a:custGeom>
              <a:solidFill>
                <a:srgbClr val="FF99FF"/>
              </a:solidFill>
            </p:spPr>
            <p:txBody>
              <a:bodyPr lIns="360000" anchor="ctr">
                <a:normAutofit/>
              </a:bodyPr>
              <a:lstStyle/>
              <a:p>
                <a:pPr lvl="0" algn="just" fontAlgn="base">
                  <a:spcBef>
                    <a:spcPct val="0"/>
                  </a:spcBef>
                  <a:spcAft>
                    <a:spcPct val="0"/>
                  </a:spcAft>
                  <a:defRPr/>
                </a:pPr>
                <a:r>
                  <a:rPr kumimoji="0" lang="zh-CN" altLang="en-US" noProof="1" smtClean="0">
                    <a:latin typeface="Times New Roman" panose="02020603050405020304" pitchFamily="18" charset="0"/>
                    <a:sym typeface="Arial" panose="020B0604020202020204" pitchFamily="34" charset="0"/>
                  </a:rPr>
                  <a:t>工作</a:t>
                </a:r>
                <a:r>
                  <a:rPr kumimoji="0" lang="en-US" altLang="zh-CN" noProof="1" smtClean="0">
                    <a:latin typeface="Times New Roman" panose="02020603050405020304" pitchFamily="18" charset="0"/>
                    <a:sym typeface="Arial" panose="020B0604020202020204" pitchFamily="34" charset="0"/>
                  </a:rPr>
                  <a:t>1 —</a:t>
                </a:r>
                <a:r>
                  <a:rPr lang="zh-CN" altLang="en-US" noProof="1" smtClean="0">
                    <a:latin typeface="Times New Roman" panose="02020603050405020304" pitchFamily="18" charset="0"/>
                    <a:sym typeface="Arial" panose="020B0604020202020204" pitchFamily="34" charset="0"/>
                  </a:rPr>
                  <a:t>新型</a:t>
                </a:r>
                <a:r>
                  <a:rPr lang="zh-CN" altLang="en-US" noProof="1">
                    <a:latin typeface="Times New Roman" panose="02020603050405020304" pitchFamily="18" charset="0"/>
                    <a:sym typeface="Arial" panose="020B0604020202020204" pitchFamily="34" charset="0"/>
                  </a:rPr>
                  <a:t>分子编码的</a:t>
                </a:r>
                <a:r>
                  <a:rPr lang="zh-CN" altLang="en-US" noProof="1" smtClean="0">
                    <a:latin typeface="Times New Roman" panose="02020603050405020304" pitchFamily="18" charset="0"/>
                    <a:sym typeface="Arial" panose="020B0604020202020204" pitchFamily="34" charset="0"/>
                  </a:rPr>
                  <a:t>设计</a:t>
                </a:r>
                <a:endParaRPr lang="zh-CN" altLang="en-US" noProof="1">
                  <a:latin typeface="Times New Roman" panose="02020603050405020304" pitchFamily="18" charset="0"/>
                  <a:sym typeface="Arial" panose="020B0604020202020204" pitchFamily="34" charset="0"/>
                </a:endParaRPr>
              </a:p>
            </p:txBody>
          </p:sp>
        </p:grpSp>
      </p:grpSp>
      <p:grpSp>
        <p:nvGrpSpPr>
          <p:cNvPr id="9238" name="组合 9237"/>
          <p:cNvGrpSpPr/>
          <p:nvPr/>
        </p:nvGrpSpPr>
        <p:grpSpPr>
          <a:xfrm>
            <a:off x="4644008" y="1810122"/>
            <a:ext cx="3929584" cy="1402854"/>
            <a:chOff x="1765817" y="1628800"/>
            <a:chExt cx="5781675" cy="1800225"/>
          </a:xfrm>
        </p:grpSpPr>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5817" y="1628800"/>
              <a:ext cx="578167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直接连接符 12"/>
            <p:cNvCxnSpPr/>
            <p:nvPr/>
          </p:nvCxnSpPr>
          <p:spPr>
            <a:xfrm>
              <a:off x="4211960" y="1772816"/>
              <a:ext cx="36004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V="1">
              <a:off x="3779912" y="1772816"/>
              <a:ext cx="432048" cy="75609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flipV="1">
              <a:off x="4572000" y="1772816"/>
              <a:ext cx="152400" cy="77777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3779912" y="2528912"/>
              <a:ext cx="944488" cy="2168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flipV="1">
              <a:off x="4757910" y="2150864"/>
              <a:ext cx="310504" cy="8460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flipV="1">
              <a:off x="5015208" y="1772816"/>
              <a:ext cx="420888" cy="5760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V="1">
              <a:off x="5076056" y="2348880"/>
              <a:ext cx="360040" cy="72008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V="1">
              <a:off x="4757910" y="1768004"/>
              <a:ext cx="257298" cy="3937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9244" name="组合 9243"/>
          <p:cNvGrpSpPr/>
          <p:nvPr/>
        </p:nvGrpSpPr>
        <p:grpSpPr>
          <a:xfrm>
            <a:off x="4773940" y="4216048"/>
            <a:ext cx="3398460" cy="2016224"/>
            <a:chOff x="4782461" y="3573015"/>
            <a:chExt cx="3085290" cy="1919725"/>
          </a:xfrm>
        </p:grpSpPr>
        <p:pic>
          <p:nvPicPr>
            <p:cNvPr id="4103" name="Picture 7" descr="https://timgsa.baidu.com/timg?image&amp;quality=80&amp;size=b9999_10000&amp;sec=1608149513366&amp;di=31c9492b030ee7cbaf996699f034a5d2&amp;imgtype=0&amp;src=http%3A%2F%2Fy3.ifengimg.com%2F684e13b94a06532b%2F2014%2F0513%2Fori_53715519088ac.jpe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8024" y="3573015"/>
              <a:ext cx="3078277" cy="1919725"/>
            </a:xfrm>
            <a:prstGeom prst="rect">
              <a:avLst/>
            </a:prstGeom>
            <a:noFill/>
            <a:extLst>
              <a:ext uri="{909E8E84-426E-40DD-AFC4-6F175D3DCCD1}">
                <a14:hiddenFill xmlns:a14="http://schemas.microsoft.com/office/drawing/2010/main">
                  <a:solidFill>
                    <a:srgbClr val="FFFFFF"/>
                  </a:solidFill>
                </a14:hiddenFill>
              </a:ext>
            </a:extLst>
          </p:spPr>
        </p:pic>
        <p:cxnSp>
          <p:nvCxnSpPr>
            <p:cNvPr id="9240" name="直接连接符 9239"/>
            <p:cNvCxnSpPr/>
            <p:nvPr/>
          </p:nvCxnSpPr>
          <p:spPr>
            <a:xfrm>
              <a:off x="4788024" y="3933056"/>
              <a:ext cx="3078277"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4788687" y="4365104"/>
              <a:ext cx="3078277"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V="1">
              <a:off x="4788687" y="3933056"/>
              <a:ext cx="0" cy="43204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V="1">
              <a:off x="7867751" y="3933056"/>
              <a:ext cx="0" cy="43204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4782461" y="4869160"/>
              <a:ext cx="3078277"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4788687" y="5301208"/>
              <a:ext cx="3078277"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V="1">
              <a:off x="4782461" y="4869160"/>
              <a:ext cx="0" cy="43204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V="1">
              <a:off x="7866301" y="4869160"/>
              <a:ext cx="0" cy="43204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4105" name="Picture 9" descr="https://bkimg.cdn.bcebos.com/pic/7a899e510fb30f24a3ac24f6c195d143ad4b0315?x-bce-process=image/watermark,image_d2F0ZXIvYmFpa2U5Mg==,g_7,xp_5,yp_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4039" y="1196752"/>
            <a:ext cx="2461857" cy="2890676"/>
          </a:xfrm>
          <a:prstGeom prst="rect">
            <a:avLst/>
          </a:prstGeom>
          <a:noFill/>
          <a:extLst>
            <a:ext uri="{909E8E84-426E-40DD-AFC4-6F175D3DCCD1}">
              <a14:hiddenFill xmlns:a14="http://schemas.microsoft.com/office/drawing/2010/main">
                <a:solidFill>
                  <a:srgbClr val="FFFFFF"/>
                </a:solidFill>
              </a14:hiddenFill>
            </a:ext>
          </a:extLst>
        </p:spPr>
      </p:pic>
      <p:pic>
        <p:nvPicPr>
          <p:cNvPr id="4107" name="Picture 11" descr="https://timgsa.baidu.com/timg?image&amp;quality=80&amp;size=b9999_10000&amp;sec=1608150233044&amp;di=0f8853d26a75a91e93462afac377d94f&amp;imgtype=0&amp;src=http%3A%2F%2Fb-ssl.duitang.com%2Fuploads%2Fitem%2F201308%2F18%2F20130818165244_ALcxS.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8015" y="4231167"/>
            <a:ext cx="2965913" cy="2150161"/>
          </a:xfrm>
          <a:prstGeom prst="rect">
            <a:avLst/>
          </a:prstGeom>
          <a:noFill/>
          <a:extLst>
            <a:ext uri="{909E8E84-426E-40DD-AFC4-6F175D3DCCD1}">
              <a14:hiddenFill xmlns:a14="http://schemas.microsoft.com/office/drawing/2010/main">
                <a:solidFill>
                  <a:srgbClr val="FFFFFF"/>
                </a:solidFill>
              </a14:hiddenFill>
            </a:ext>
          </a:extLst>
        </p:spPr>
      </p:pic>
      <p:sp>
        <p:nvSpPr>
          <p:cNvPr id="108" name="矩形 107"/>
          <p:cNvSpPr/>
          <p:nvPr/>
        </p:nvSpPr>
        <p:spPr>
          <a:xfrm>
            <a:off x="1152646" y="845332"/>
            <a:ext cx="1454244" cy="430887"/>
          </a:xfrm>
          <a:prstGeom prst="rect">
            <a:avLst/>
          </a:prstGeom>
        </p:spPr>
        <p:txBody>
          <a:bodyPr wrap="none">
            <a:spAutoFit/>
          </a:bodyPr>
          <a:lstStyle/>
          <a:p>
            <a:r>
              <a:rPr lang="en-US" altLang="zh-CN" sz="2200" dirty="0" smtClean="0">
                <a:latin typeface="Times New Roman" panose="02020603050405020304" pitchFamily="18" charset="0"/>
                <a:cs typeface="Times New Roman" panose="02020603050405020304" pitchFamily="18" charset="0"/>
              </a:rPr>
              <a:t>2.1 </a:t>
            </a:r>
            <a:r>
              <a:rPr lang="zh-CN" altLang="en-US" sz="2200" dirty="0" smtClean="0">
                <a:latin typeface="Times New Roman" panose="02020603050405020304" pitchFamily="18" charset="0"/>
                <a:cs typeface="Times New Roman" panose="02020603050405020304" pitchFamily="18" charset="0"/>
              </a:rPr>
              <a:t>二分图</a:t>
            </a:r>
            <a:endParaRPr lang="zh-CN" alt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954573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3407" y="-3174"/>
            <a:ext cx="8761871" cy="1329055"/>
            <a:chOff x="-17876" y="-3175"/>
            <a:chExt cx="11682494" cy="1329055"/>
          </a:xfrm>
        </p:grpSpPr>
        <p:pic>
          <p:nvPicPr>
            <p:cNvPr id="50" name="图片 49" descr="图片5"/>
            <p:cNvPicPr>
              <a:picLocks noChangeAspect="1"/>
            </p:cNvPicPr>
            <p:nvPr/>
          </p:nvPicPr>
          <p:blipFill>
            <a:blip r:embed="rId4"/>
            <a:stretch>
              <a:fillRect/>
            </a:stretch>
          </p:blipFill>
          <p:spPr>
            <a:xfrm>
              <a:off x="-17876" y="-3175"/>
              <a:ext cx="1820513" cy="1329055"/>
            </a:xfrm>
            <a:prstGeom prst="rect">
              <a:avLst/>
            </a:prstGeom>
          </p:spPr>
        </p:pic>
        <p:cxnSp>
          <p:nvCxnSpPr>
            <p:cNvPr id="44" name="直接连接符 43"/>
            <p:cNvCxnSpPr/>
            <p:nvPr/>
          </p:nvCxnSpPr>
          <p:spPr>
            <a:xfrm>
              <a:off x="1761793" y="779562"/>
              <a:ext cx="9902825" cy="5715"/>
            </a:xfrm>
            <a:prstGeom prst="line">
              <a:avLst/>
            </a:prstGeom>
            <a:ln w="38100">
              <a:gradFill flip="none" rotWithShape="1">
                <a:gsLst>
                  <a:gs pos="0">
                    <a:schemeClr val="accent1">
                      <a:lumMod val="5000"/>
                      <a:lumOff val="95000"/>
                    </a:schemeClr>
                  </a:gs>
                  <a:gs pos="100000">
                    <a:schemeClr val="tx1"/>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custDataLst>
                <p:tags r:id="rId1"/>
              </p:custDataLst>
            </p:nvPr>
          </p:nvGrpSpPr>
          <p:grpSpPr>
            <a:xfrm>
              <a:off x="1945927" y="238435"/>
              <a:ext cx="7557748" cy="528727"/>
              <a:chOff x="1896519" y="2378199"/>
              <a:chExt cx="5581421" cy="497820"/>
            </a:xfrm>
            <a:solidFill>
              <a:srgbClr val="66FF33"/>
            </a:solidFill>
          </p:grpSpPr>
          <p:sp>
            <p:nvSpPr>
              <p:cNvPr id="46" name="任意多边形 45"/>
              <p:cNvSpPr/>
              <p:nvPr/>
            </p:nvSpPr>
            <p:spPr>
              <a:xfrm>
                <a:off x="1896519" y="2378199"/>
                <a:ext cx="567267" cy="497820"/>
              </a:xfrm>
              <a:custGeom>
                <a:avLst/>
                <a:gdLst>
                  <a:gd name="connsiteX0" fmla="*/ 40745 w 567267"/>
                  <a:gd name="connsiteY0" fmla="*/ 70642 h 567265"/>
                  <a:gd name="connsiteX1" fmla="*/ 40745 w 567267"/>
                  <a:gd name="connsiteY1" fmla="*/ 496622 h 567265"/>
                  <a:gd name="connsiteX2" fmla="*/ 496624 w 567267"/>
                  <a:gd name="connsiteY2" fmla="*/ 283633 h 567265"/>
                  <a:gd name="connsiteX3" fmla="*/ 0 w 567267"/>
                  <a:gd name="connsiteY3" fmla="*/ 0 h 567265"/>
                  <a:gd name="connsiteX4" fmla="*/ 567267 w 567267"/>
                  <a:gd name="connsiteY4" fmla="*/ 283633 h 567265"/>
                  <a:gd name="connsiteX5" fmla="*/ 0 w 567267"/>
                  <a:gd name="connsiteY5" fmla="*/ 567265 h 56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267" h="567265">
                    <a:moveTo>
                      <a:pt x="40745" y="70642"/>
                    </a:moveTo>
                    <a:lnTo>
                      <a:pt x="40745" y="496622"/>
                    </a:lnTo>
                    <a:lnTo>
                      <a:pt x="496624" y="283633"/>
                    </a:lnTo>
                    <a:close/>
                    <a:moveTo>
                      <a:pt x="0" y="0"/>
                    </a:moveTo>
                    <a:lnTo>
                      <a:pt x="567267" y="283633"/>
                    </a:lnTo>
                    <a:lnTo>
                      <a:pt x="0" y="567265"/>
                    </a:lnTo>
                    <a:close/>
                  </a:path>
                </a:pathLst>
              </a:custGeom>
              <a:solidFill>
                <a:srgbClr val="FF99FF"/>
              </a:solidFill>
            </p:spPr>
            <p:txBody>
              <a:bodyPr lIns="54000" anchor="ctr">
                <a:normAutofit/>
              </a:bodyPr>
              <a:lstStyle/>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200" b="1" i="0" u="none" strike="noStrike" kern="1200" cap="none" spc="0" normalizeH="0" baseline="0" noProof="1" smtClean="0">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rPr>
                  <a:t>2</a:t>
                </a:r>
                <a:endParaRPr kumimoji="0" lang="zh-CN" altLang="en-US" sz="2200" b="1" i="0" u="none" strike="noStrike" kern="1200" cap="none" spc="0" normalizeH="0" baseline="0" noProof="1">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endParaRPr>
              </a:p>
            </p:txBody>
          </p:sp>
          <p:sp>
            <p:nvSpPr>
              <p:cNvPr id="47" name="任意多边形 46"/>
              <p:cNvSpPr/>
              <p:nvPr/>
            </p:nvSpPr>
            <p:spPr>
              <a:xfrm>
                <a:off x="2290852" y="2378200"/>
                <a:ext cx="5187088" cy="455063"/>
              </a:xfrm>
              <a:custGeom>
                <a:avLst/>
                <a:gdLst>
                  <a:gd name="connsiteX0" fmla="*/ 0 w 4233333"/>
                  <a:gd name="connsiteY0" fmla="*/ 0 h 524933"/>
                  <a:gd name="connsiteX1" fmla="*/ 1185333 w 4233333"/>
                  <a:gd name="connsiteY1" fmla="*/ 0 h 524933"/>
                  <a:gd name="connsiteX2" fmla="*/ 3048000 w 4233333"/>
                  <a:gd name="connsiteY2" fmla="*/ 0 h 524933"/>
                  <a:gd name="connsiteX3" fmla="*/ 4233333 w 4233333"/>
                  <a:gd name="connsiteY3" fmla="*/ 0 h 524933"/>
                  <a:gd name="connsiteX4" fmla="*/ 4233333 w 4233333"/>
                  <a:gd name="connsiteY4" fmla="*/ 524933 h 524933"/>
                  <a:gd name="connsiteX5" fmla="*/ 3048000 w 4233333"/>
                  <a:gd name="connsiteY5" fmla="*/ 524933 h 524933"/>
                  <a:gd name="connsiteX6" fmla="*/ 1185333 w 4233333"/>
                  <a:gd name="connsiteY6" fmla="*/ 524933 h 524933"/>
                  <a:gd name="connsiteX7" fmla="*/ 0 w 4233333"/>
                  <a:gd name="connsiteY7" fmla="*/ 524933 h 524933"/>
                  <a:gd name="connsiteX8" fmla="*/ 0 w 4233333"/>
                  <a:gd name="connsiteY8" fmla="*/ 427348 h 524933"/>
                  <a:gd name="connsiteX9" fmla="*/ 329765 w 4233333"/>
                  <a:gd name="connsiteY9" fmla="*/ 262466 h 524933"/>
                  <a:gd name="connsiteX10" fmla="*/ 0 w 4233333"/>
                  <a:gd name="connsiteY10" fmla="*/ 97584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33333" h="524933">
                    <a:moveTo>
                      <a:pt x="0" y="0"/>
                    </a:moveTo>
                    <a:lnTo>
                      <a:pt x="1185333" y="0"/>
                    </a:lnTo>
                    <a:lnTo>
                      <a:pt x="3048000" y="0"/>
                    </a:lnTo>
                    <a:lnTo>
                      <a:pt x="4233333" y="0"/>
                    </a:lnTo>
                    <a:lnTo>
                      <a:pt x="4233333" y="524933"/>
                    </a:lnTo>
                    <a:lnTo>
                      <a:pt x="3048000" y="524933"/>
                    </a:lnTo>
                    <a:lnTo>
                      <a:pt x="1185333" y="524933"/>
                    </a:lnTo>
                    <a:lnTo>
                      <a:pt x="0" y="524933"/>
                    </a:lnTo>
                    <a:lnTo>
                      <a:pt x="0" y="427348"/>
                    </a:lnTo>
                    <a:lnTo>
                      <a:pt x="329765" y="262466"/>
                    </a:lnTo>
                    <a:lnTo>
                      <a:pt x="0" y="97584"/>
                    </a:lnTo>
                    <a:close/>
                  </a:path>
                </a:pathLst>
              </a:custGeom>
              <a:solidFill>
                <a:srgbClr val="FF99FF"/>
              </a:solidFill>
            </p:spPr>
            <p:txBody>
              <a:bodyPr lIns="360000" anchor="ctr">
                <a:normAutofit/>
              </a:bodyPr>
              <a:lstStyle/>
              <a:p>
                <a:pPr lvl="0" algn="just" fontAlgn="base">
                  <a:spcBef>
                    <a:spcPct val="0"/>
                  </a:spcBef>
                  <a:spcAft>
                    <a:spcPct val="0"/>
                  </a:spcAft>
                  <a:defRPr/>
                </a:pPr>
                <a:r>
                  <a:rPr kumimoji="0" lang="zh-CN" altLang="en-US" noProof="1" smtClean="0">
                    <a:latin typeface="Times New Roman" panose="02020603050405020304" pitchFamily="18" charset="0"/>
                    <a:sym typeface="Arial" panose="020B0604020202020204" pitchFamily="34" charset="0"/>
                  </a:rPr>
                  <a:t>工作</a:t>
                </a:r>
                <a:r>
                  <a:rPr kumimoji="0" lang="en-US" altLang="zh-CN" noProof="1" smtClean="0">
                    <a:latin typeface="Times New Roman" panose="02020603050405020304" pitchFamily="18" charset="0"/>
                    <a:sym typeface="Arial" panose="020B0604020202020204" pitchFamily="34" charset="0"/>
                  </a:rPr>
                  <a:t>1 —</a:t>
                </a:r>
                <a:r>
                  <a:rPr lang="zh-CN" altLang="en-US" noProof="1" smtClean="0">
                    <a:latin typeface="Times New Roman" panose="02020603050405020304" pitchFamily="18" charset="0"/>
                    <a:sym typeface="Arial" panose="020B0604020202020204" pitchFamily="34" charset="0"/>
                  </a:rPr>
                  <a:t>新型</a:t>
                </a:r>
                <a:r>
                  <a:rPr lang="zh-CN" altLang="en-US" noProof="1">
                    <a:latin typeface="Times New Roman" panose="02020603050405020304" pitchFamily="18" charset="0"/>
                    <a:sym typeface="Arial" panose="020B0604020202020204" pitchFamily="34" charset="0"/>
                  </a:rPr>
                  <a:t>分子编码的</a:t>
                </a:r>
                <a:r>
                  <a:rPr lang="zh-CN" altLang="en-US" noProof="1" smtClean="0">
                    <a:latin typeface="Times New Roman" panose="02020603050405020304" pitchFamily="18" charset="0"/>
                    <a:sym typeface="Arial" panose="020B0604020202020204" pitchFamily="34" charset="0"/>
                  </a:rPr>
                  <a:t>设计</a:t>
                </a:r>
                <a:endParaRPr lang="zh-CN" altLang="en-US" noProof="1">
                  <a:latin typeface="Times New Roman" panose="02020603050405020304" pitchFamily="18" charset="0"/>
                  <a:sym typeface="Arial" panose="020B0604020202020204" pitchFamily="34" charset="0"/>
                </a:endParaRPr>
              </a:p>
            </p:txBody>
          </p:sp>
        </p:grpSp>
      </p:grpSp>
      <p:pic>
        <p:nvPicPr>
          <p:cNvPr id="43" name="Picture 2" descr="p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9912" y="1510814"/>
            <a:ext cx="5328592" cy="4006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8" descr="C:\Users\admin\Desktop\C6H6.t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76" y="2409460"/>
            <a:ext cx="1458774" cy="133214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0" descr="C:\Users\admin\Desktop\C6H6_m.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59445" y="2293731"/>
            <a:ext cx="2435963" cy="235301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连接符 5"/>
          <p:cNvCxnSpPr/>
          <p:nvPr/>
        </p:nvCxnSpPr>
        <p:spPr>
          <a:xfrm>
            <a:off x="4139952" y="1196752"/>
            <a:ext cx="0" cy="475252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152646" y="845332"/>
            <a:ext cx="3341190" cy="430887"/>
          </a:xfrm>
          <a:prstGeom prst="rect">
            <a:avLst/>
          </a:prstGeom>
        </p:spPr>
        <p:txBody>
          <a:bodyPr wrap="square">
            <a:spAutoFit/>
          </a:bodyPr>
          <a:lstStyle/>
          <a:p>
            <a:r>
              <a:rPr lang="en-US" altLang="zh-CN" sz="2200" dirty="0" smtClean="0">
                <a:latin typeface="Times New Roman" panose="02020603050405020304" pitchFamily="18" charset="0"/>
                <a:cs typeface="Times New Roman" panose="02020603050405020304" pitchFamily="18" charset="0"/>
              </a:rPr>
              <a:t>2.2 </a:t>
            </a:r>
            <a:r>
              <a:rPr lang="zh-CN" altLang="en-US" sz="2200" dirty="0" smtClean="0">
                <a:latin typeface="Times New Roman" panose="02020603050405020304" pitchFamily="18" charset="0"/>
                <a:cs typeface="Times New Roman" panose="02020603050405020304" pitchFamily="18" charset="0"/>
              </a:rPr>
              <a:t>分子编码设计</a:t>
            </a:r>
            <a:r>
              <a:rPr lang="zh-CN" altLang="en-US" sz="2200" dirty="0">
                <a:latin typeface="Times New Roman" panose="02020603050405020304" pitchFamily="18" charset="0"/>
                <a:cs typeface="Times New Roman" panose="02020603050405020304" pitchFamily="18" charset="0"/>
              </a:rPr>
              <a:t>思路</a:t>
            </a:r>
          </a:p>
        </p:txBody>
      </p:sp>
      <p:sp>
        <p:nvSpPr>
          <p:cNvPr id="13" name="矩形 12"/>
          <p:cNvSpPr/>
          <p:nvPr/>
        </p:nvSpPr>
        <p:spPr>
          <a:xfrm>
            <a:off x="1284401" y="5493592"/>
            <a:ext cx="2045046" cy="430887"/>
          </a:xfrm>
          <a:prstGeom prst="rect">
            <a:avLst/>
          </a:prstGeom>
        </p:spPr>
        <p:txBody>
          <a:bodyPr wrap="square">
            <a:spAutoFit/>
          </a:bodyPr>
          <a:lstStyle/>
          <a:p>
            <a:r>
              <a:rPr lang="zh-CN" altLang="en-US" sz="2200" dirty="0" smtClean="0">
                <a:latin typeface="Times New Roman" panose="02020603050405020304" pitchFamily="18" charset="0"/>
                <a:cs typeface="Times New Roman" panose="02020603050405020304" pitchFamily="18" charset="0"/>
              </a:rPr>
              <a:t>邻接矩阵</a:t>
            </a:r>
            <a:endParaRPr lang="zh-CN" altLang="en-US" sz="2200" dirty="0">
              <a:latin typeface="Times New Roman" panose="02020603050405020304" pitchFamily="18" charset="0"/>
              <a:cs typeface="Times New Roman" panose="02020603050405020304" pitchFamily="18" charset="0"/>
            </a:endParaRPr>
          </a:p>
        </p:txBody>
      </p:sp>
      <p:sp>
        <p:nvSpPr>
          <p:cNvPr id="14" name="矩形 13"/>
          <p:cNvSpPr/>
          <p:nvPr/>
        </p:nvSpPr>
        <p:spPr>
          <a:xfrm>
            <a:off x="5009360" y="5493593"/>
            <a:ext cx="4038604" cy="430887"/>
          </a:xfrm>
          <a:prstGeom prst="rect">
            <a:avLst/>
          </a:prstGeom>
        </p:spPr>
        <p:txBody>
          <a:bodyPr wrap="square">
            <a:spAutoFit/>
          </a:bodyPr>
          <a:lstStyle/>
          <a:p>
            <a:r>
              <a:rPr lang="zh-CN" altLang="en-US" sz="2200" dirty="0" smtClean="0">
                <a:latin typeface="Times New Roman" panose="02020603050405020304" pitchFamily="18" charset="0"/>
                <a:cs typeface="Times New Roman" panose="02020603050405020304" pitchFamily="18" charset="0"/>
              </a:rPr>
              <a:t>设计一种新的映射关系</a:t>
            </a:r>
            <a:endParaRPr lang="zh-CN" alt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51154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3407" y="-3174"/>
            <a:ext cx="8761871" cy="1329055"/>
            <a:chOff x="-17876" y="-3175"/>
            <a:chExt cx="11682494" cy="1329055"/>
          </a:xfrm>
        </p:grpSpPr>
        <p:pic>
          <p:nvPicPr>
            <p:cNvPr id="50" name="图片 49" descr="图片5"/>
            <p:cNvPicPr>
              <a:picLocks noChangeAspect="1"/>
            </p:cNvPicPr>
            <p:nvPr/>
          </p:nvPicPr>
          <p:blipFill>
            <a:blip r:embed="rId4"/>
            <a:stretch>
              <a:fillRect/>
            </a:stretch>
          </p:blipFill>
          <p:spPr>
            <a:xfrm>
              <a:off x="-17876" y="-3175"/>
              <a:ext cx="1820513" cy="1329055"/>
            </a:xfrm>
            <a:prstGeom prst="rect">
              <a:avLst/>
            </a:prstGeom>
          </p:spPr>
        </p:pic>
        <p:cxnSp>
          <p:nvCxnSpPr>
            <p:cNvPr id="44" name="直接连接符 43"/>
            <p:cNvCxnSpPr/>
            <p:nvPr/>
          </p:nvCxnSpPr>
          <p:spPr>
            <a:xfrm>
              <a:off x="1761793" y="779562"/>
              <a:ext cx="9902825" cy="5715"/>
            </a:xfrm>
            <a:prstGeom prst="line">
              <a:avLst/>
            </a:prstGeom>
            <a:ln w="38100">
              <a:gradFill flip="none" rotWithShape="1">
                <a:gsLst>
                  <a:gs pos="0">
                    <a:schemeClr val="accent1">
                      <a:lumMod val="5000"/>
                      <a:lumOff val="95000"/>
                    </a:schemeClr>
                  </a:gs>
                  <a:gs pos="100000">
                    <a:schemeClr val="tx1"/>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custDataLst>
                <p:tags r:id="rId1"/>
              </p:custDataLst>
            </p:nvPr>
          </p:nvGrpSpPr>
          <p:grpSpPr>
            <a:xfrm>
              <a:off x="1871530" y="238435"/>
              <a:ext cx="7557748" cy="528727"/>
              <a:chOff x="1841577" y="2378199"/>
              <a:chExt cx="5581421" cy="497820"/>
            </a:xfrm>
            <a:solidFill>
              <a:srgbClr val="66FF33"/>
            </a:solidFill>
          </p:grpSpPr>
          <p:sp>
            <p:nvSpPr>
              <p:cNvPr id="46" name="任意多边形 45"/>
              <p:cNvSpPr/>
              <p:nvPr/>
            </p:nvSpPr>
            <p:spPr>
              <a:xfrm>
                <a:off x="1841577" y="2378199"/>
                <a:ext cx="567267" cy="497820"/>
              </a:xfrm>
              <a:custGeom>
                <a:avLst/>
                <a:gdLst>
                  <a:gd name="connsiteX0" fmla="*/ 40745 w 567267"/>
                  <a:gd name="connsiteY0" fmla="*/ 70642 h 567265"/>
                  <a:gd name="connsiteX1" fmla="*/ 40745 w 567267"/>
                  <a:gd name="connsiteY1" fmla="*/ 496622 h 567265"/>
                  <a:gd name="connsiteX2" fmla="*/ 496624 w 567267"/>
                  <a:gd name="connsiteY2" fmla="*/ 283633 h 567265"/>
                  <a:gd name="connsiteX3" fmla="*/ 0 w 567267"/>
                  <a:gd name="connsiteY3" fmla="*/ 0 h 567265"/>
                  <a:gd name="connsiteX4" fmla="*/ 567267 w 567267"/>
                  <a:gd name="connsiteY4" fmla="*/ 283633 h 567265"/>
                  <a:gd name="connsiteX5" fmla="*/ 0 w 567267"/>
                  <a:gd name="connsiteY5" fmla="*/ 567265 h 56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267" h="567265">
                    <a:moveTo>
                      <a:pt x="40745" y="70642"/>
                    </a:moveTo>
                    <a:lnTo>
                      <a:pt x="40745" y="496622"/>
                    </a:lnTo>
                    <a:lnTo>
                      <a:pt x="496624" y="283633"/>
                    </a:lnTo>
                    <a:close/>
                    <a:moveTo>
                      <a:pt x="0" y="0"/>
                    </a:moveTo>
                    <a:lnTo>
                      <a:pt x="567267" y="283633"/>
                    </a:lnTo>
                    <a:lnTo>
                      <a:pt x="0" y="567265"/>
                    </a:lnTo>
                    <a:close/>
                  </a:path>
                </a:pathLst>
              </a:custGeom>
              <a:solidFill>
                <a:srgbClr val="FF99FF"/>
              </a:solidFill>
            </p:spPr>
            <p:txBody>
              <a:bodyPr lIns="54000" anchor="ctr">
                <a:normAutofit/>
              </a:bodyPr>
              <a:lstStyle/>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200" b="1" i="0" u="none" strike="noStrike" kern="1200" cap="none" spc="0" normalizeH="0" baseline="0" noProof="1" smtClean="0">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rPr>
                  <a:t>2</a:t>
                </a:r>
                <a:endParaRPr kumimoji="0" lang="zh-CN" altLang="en-US" sz="2200" b="1" i="0" u="none" strike="noStrike" kern="1200" cap="none" spc="0" normalizeH="0" baseline="0" noProof="1">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endParaRPr>
              </a:p>
            </p:txBody>
          </p:sp>
          <p:sp>
            <p:nvSpPr>
              <p:cNvPr id="47" name="任意多边形 46"/>
              <p:cNvSpPr/>
              <p:nvPr/>
            </p:nvSpPr>
            <p:spPr>
              <a:xfrm>
                <a:off x="2235910" y="2378200"/>
                <a:ext cx="5187088" cy="455063"/>
              </a:xfrm>
              <a:custGeom>
                <a:avLst/>
                <a:gdLst>
                  <a:gd name="connsiteX0" fmla="*/ 0 w 4233333"/>
                  <a:gd name="connsiteY0" fmla="*/ 0 h 524933"/>
                  <a:gd name="connsiteX1" fmla="*/ 1185333 w 4233333"/>
                  <a:gd name="connsiteY1" fmla="*/ 0 h 524933"/>
                  <a:gd name="connsiteX2" fmla="*/ 3048000 w 4233333"/>
                  <a:gd name="connsiteY2" fmla="*/ 0 h 524933"/>
                  <a:gd name="connsiteX3" fmla="*/ 4233333 w 4233333"/>
                  <a:gd name="connsiteY3" fmla="*/ 0 h 524933"/>
                  <a:gd name="connsiteX4" fmla="*/ 4233333 w 4233333"/>
                  <a:gd name="connsiteY4" fmla="*/ 524933 h 524933"/>
                  <a:gd name="connsiteX5" fmla="*/ 3048000 w 4233333"/>
                  <a:gd name="connsiteY5" fmla="*/ 524933 h 524933"/>
                  <a:gd name="connsiteX6" fmla="*/ 1185333 w 4233333"/>
                  <a:gd name="connsiteY6" fmla="*/ 524933 h 524933"/>
                  <a:gd name="connsiteX7" fmla="*/ 0 w 4233333"/>
                  <a:gd name="connsiteY7" fmla="*/ 524933 h 524933"/>
                  <a:gd name="connsiteX8" fmla="*/ 0 w 4233333"/>
                  <a:gd name="connsiteY8" fmla="*/ 427348 h 524933"/>
                  <a:gd name="connsiteX9" fmla="*/ 329765 w 4233333"/>
                  <a:gd name="connsiteY9" fmla="*/ 262466 h 524933"/>
                  <a:gd name="connsiteX10" fmla="*/ 0 w 4233333"/>
                  <a:gd name="connsiteY10" fmla="*/ 97584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33333" h="524933">
                    <a:moveTo>
                      <a:pt x="0" y="0"/>
                    </a:moveTo>
                    <a:lnTo>
                      <a:pt x="1185333" y="0"/>
                    </a:lnTo>
                    <a:lnTo>
                      <a:pt x="3048000" y="0"/>
                    </a:lnTo>
                    <a:lnTo>
                      <a:pt x="4233333" y="0"/>
                    </a:lnTo>
                    <a:lnTo>
                      <a:pt x="4233333" y="524933"/>
                    </a:lnTo>
                    <a:lnTo>
                      <a:pt x="3048000" y="524933"/>
                    </a:lnTo>
                    <a:lnTo>
                      <a:pt x="1185333" y="524933"/>
                    </a:lnTo>
                    <a:lnTo>
                      <a:pt x="0" y="524933"/>
                    </a:lnTo>
                    <a:lnTo>
                      <a:pt x="0" y="427348"/>
                    </a:lnTo>
                    <a:lnTo>
                      <a:pt x="329765" y="262466"/>
                    </a:lnTo>
                    <a:lnTo>
                      <a:pt x="0" y="97584"/>
                    </a:lnTo>
                    <a:close/>
                  </a:path>
                </a:pathLst>
              </a:custGeom>
              <a:solidFill>
                <a:srgbClr val="FF99FF"/>
              </a:solidFill>
            </p:spPr>
            <p:txBody>
              <a:bodyPr lIns="360000" anchor="ctr">
                <a:normAutofit/>
              </a:bodyPr>
              <a:lstStyle/>
              <a:p>
                <a:pPr lvl="0" algn="just" fontAlgn="base">
                  <a:spcBef>
                    <a:spcPct val="0"/>
                  </a:spcBef>
                  <a:spcAft>
                    <a:spcPct val="0"/>
                  </a:spcAft>
                  <a:defRPr/>
                </a:pPr>
                <a:r>
                  <a:rPr kumimoji="0" lang="zh-CN" altLang="en-US" noProof="1" smtClean="0">
                    <a:latin typeface="Times New Roman" panose="02020603050405020304" pitchFamily="18" charset="0"/>
                    <a:sym typeface="Arial" panose="020B0604020202020204" pitchFamily="34" charset="0"/>
                  </a:rPr>
                  <a:t>工作</a:t>
                </a:r>
                <a:r>
                  <a:rPr kumimoji="0" lang="en-US" altLang="zh-CN" noProof="1" smtClean="0">
                    <a:latin typeface="Times New Roman" panose="02020603050405020304" pitchFamily="18" charset="0"/>
                    <a:sym typeface="Arial" panose="020B0604020202020204" pitchFamily="34" charset="0"/>
                  </a:rPr>
                  <a:t>1 —</a:t>
                </a:r>
                <a:r>
                  <a:rPr lang="zh-CN" altLang="en-US" noProof="1" smtClean="0">
                    <a:latin typeface="Times New Roman" panose="02020603050405020304" pitchFamily="18" charset="0"/>
                    <a:sym typeface="Arial" panose="020B0604020202020204" pitchFamily="34" charset="0"/>
                  </a:rPr>
                  <a:t>新型</a:t>
                </a:r>
                <a:r>
                  <a:rPr lang="zh-CN" altLang="en-US" noProof="1">
                    <a:latin typeface="Times New Roman" panose="02020603050405020304" pitchFamily="18" charset="0"/>
                    <a:sym typeface="Arial" panose="020B0604020202020204" pitchFamily="34" charset="0"/>
                  </a:rPr>
                  <a:t>分子编码的</a:t>
                </a:r>
                <a:r>
                  <a:rPr lang="zh-CN" altLang="en-US" noProof="1" smtClean="0">
                    <a:latin typeface="Times New Roman" panose="02020603050405020304" pitchFamily="18" charset="0"/>
                    <a:sym typeface="Arial" panose="020B0604020202020204" pitchFamily="34" charset="0"/>
                  </a:rPr>
                  <a:t>设计</a:t>
                </a:r>
                <a:endParaRPr lang="zh-CN" altLang="en-US" noProof="1">
                  <a:latin typeface="Times New Roman" panose="02020603050405020304" pitchFamily="18" charset="0"/>
                  <a:sym typeface="Arial" panose="020B0604020202020204" pitchFamily="34" charset="0"/>
                </a:endParaRPr>
              </a:p>
            </p:txBody>
          </p:sp>
        </p:grpSp>
      </p:grpSp>
      <p:pic>
        <p:nvPicPr>
          <p:cNvPr id="12" name="Picture 8" descr="C:\Users\admin\Desktop\C6H6.t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35696" y="836712"/>
            <a:ext cx="2093914" cy="191215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 descr="C:\Users\admin\Desktop\assets\huizhi\C6H6__.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7264" y="548680"/>
            <a:ext cx="1909313" cy="2771862"/>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descr="图片2"/>
          <p:cNvPicPr/>
          <p:nvPr/>
        </p:nvPicPr>
        <p:blipFill>
          <a:blip r:embed="rId7" cstate="print">
            <a:extLst>
              <a:ext uri="{28A0092B-C50C-407E-A947-70E740481C1C}">
                <a14:useLocalDpi xmlns:a14="http://schemas.microsoft.com/office/drawing/2010/main" val="0"/>
              </a:ext>
            </a:extLst>
          </a:blip>
          <a:srcRect/>
          <a:stretch>
            <a:fillRect/>
          </a:stretch>
        </p:blipFill>
        <p:spPr>
          <a:xfrm>
            <a:off x="1789471" y="3068960"/>
            <a:ext cx="5662849" cy="3789040"/>
          </a:xfrm>
          <a:prstGeom prst="rect">
            <a:avLst/>
          </a:prstGeom>
          <a:noFill/>
          <a:ln>
            <a:noFill/>
          </a:ln>
        </p:spPr>
      </p:pic>
      <p:cxnSp>
        <p:nvCxnSpPr>
          <p:cNvPr id="15" name="直接连接符 14"/>
          <p:cNvCxnSpPr/>
          <p:nvPr/>
        </p:nvCxnSpPr>
        <p:spPr>
          <a:xfrm>
            <a:off x="592471" y="2996952"/>
            <a:ext cx="7867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4330193" y="1988840"/>
            <a:ext cx="1259337" cy="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620895" y="1325881"/>
            <a:ext cx="414010" cy="38585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4620895" y="1325881"/>
            <a:ext cx="414010" cy="38585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31308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8926" y="836712"/>
            <a:ext cx="5309378" cy="1772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组合 3"/>
          <p:cNvGrpSpPr/>
          <p:nvPr/>
        </p:nvGrpSpPr>
        <p:grpSpPr>
          <a:xfrm>
            <a:off x="-13407" y="-3174"/>
            <a:ext cx="8905887" cy="1329055"/>
            <a:chOff x="-17876" y="-3175"/>
            <a:chExt cx="11874516" cy="1329055"/>
          </a:xfrm>
        </p:grpSpPr>
        <p:pic>
          <p:nvPicPr>
            <p:cNvPr id="50" name="图片 49" descr="图片5"/>
            <p:cNvPicPr>
              <a:picLocks noChangeAspect="1"/>
            </p:cNvPicPr>
            <p:nvPr/>
          </p:nvPicPr>
          <p:blipFill>
            <a:blip r:embed="rId5"/>
            <a:stretch>
              <a:fillRect/>
            </a:stretch>
          </p:blipFill>
          <p:spPr>
            <a:xfrm>
              <a:off x="-17876" y="-3175"/>
              <a:ext cx="1820513" cy="1329055"/>
            </a:xfrm>
            <a:prstGeom prst="rect">
              <a:avLst/>
            </a:prstGeom>
          </p:spPr>
        </p:pic>
        <p:cxnSp>
          <p:nvCxnSpPr>
            <p:cNvPr id="44" name="直接连接符 43"/>
            <p:cNvCxnSpPr/>
            <p:nvPr/>
          </p:nvCxnSpPr>
          <p:spPr>
            <a:xfrm>
              <a:off x="1953815" y="779562"/>
              <a:ext cx="9902825" cy="5715"/>
            </a:xfrm>
            <a:prstGeom prst="line">
              <a:avLst/>
            </a:prstGeom>
            <a:ln w="38100">
              <a:gradFill flip="none" rotWithShape="1">
                <a:gsLst>
                  <a:gs pos="0">
                    <a:schemeClr val="accent1">
                      <a:lumMod val="5000"/>
                      <a:lumOff val="95000"/>
                    </a:schemeClr>
                  </a:gs>
                  <a:gs pos="100000">
                    <a:schemeClr val="tx1"/>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custDataLst>
                <p:tags r:id="rId1"/>
              </p:custDataLst>
            </p:nvPr>
          </p:nvGrpSpPr>
          <p:grpSpPr>
            <a:xfrm>
              <a:off x="1967541" y="238435"/>
              <a:ext cx="7557748" cy="528727"/>
              <a:chOff x="1912482" y="2378199"/>
              <a:chExt cx="5581421" cy="497820"/>
            </a:xfrm>
            <a:solidFill>
              <a:srgbClr val="66FF33"/>
            </a:solidFill>
          </p:grpSpPr>
          <p:sp>
            <p:nvSpPr>
              <p:cNvPr id="46" name="任意多边形 45"/>
              <p:cNvSpPr/>
              <p:nvPr/>
            </p:nvSpPr>
            <p:spPr>
              <a:xfrm>
                <a:off x="1912482" y="2378199"/>
                <a:ext cx="567267" cy="497820"/>
              </a:xfrm>
              <a:custGeom>
                <a:avLst/>
                <a:gdLst>
                  <a:gd name="connsiteX0" fmla="*/ 40745 w 567267"/>
                  <a:gd name="connsiteY0" fmla="*/ 70642 h 567265"/>
                  <a:gd name="connsiteX1" fmla="*/ 40745 w 567267"/>
                  <a:gd name="connsiteY1" fmla="*/ 496622 h 567265"/>
                  <a:gd name="connsiteX2" fmla="*/ 496624 w 567267"/>
                  <a:gd name="connsiteY2" fmla="*/ 283633 h 567265"/>
                  <a:gd name="connsiteX3" fmla="*/ 0 w 567267"/>
                  <a:gd name="connsiteY3" fmla="*/ 0 h 567265"/>
                  <a:gd name="connsiteX4" fmla="*/ 567267 w 567267"/>
                  <a:gd name="connsiteY4" fmla="*/ 283633 h 567265"/>
                  <a:gd name="connsiteX5" fmla="*/ 0 w 567267"/>
                  <a:gd name="connsiteY5" fmla="*/ 567265 h 56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267" h="567265">
                    <a:moveTo>
                      <a:pt x="40745" y="70642"/>
                    </a:moveTo>
                    <a:lnTo>
                      <a:pt x="40745" y="496622"/>
                    </a:lnTo>
                    <a:lnTo>
                      <a:pt x="496624" y="283633"/>
                    </a:lnTo>
                    <a:close/>
                    <a:moveTo>
                      <a:pt x="0" y="0"/>
                    </a:moveTo>
                    <a:lnTo>
                      <a:pt x="567267" y="283633"/>
                    </a:lnTo>
                    <a:lnTo>
                      <a:pt x="0" y="567265"/>
                    </a:lnTo>
                    <a:close/>
                  </a:path>
                </a:pathLst>
              </a:custGeom>
              <a:solidFill>
                <a:srgbClr val="FF99FF"/>
              </a:solidFill>
            </p:spPr>
            <p:txBody>
              <a:bodyPr lIns="54000" anchor="ctr">
                <a:normAutofit/>
              </a:bodyPr>
              <a:lstStyle/>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200" b="1" i="0" u="none" strike="noStrike" kern="1200" cap="none" spc="0" normalizeH="0" baseline="0" noProof="1" smtClean="0">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rPr>
                  <a:t>2</a:t>
                </a:r>
                <a:endParaRPr kumimoji="0" lang="zh-CN" altLang="en-US" sz="2200" b="1" i="0" u="none" strike="noStrike" kern="1200" cap="none" spc="0" normalizeH="0" baseline="0" noProof="1">
                  <a:ln>
                    <a:noFill/>
                  </a:ln>
                  <a:solidFill>
                    <a:schemeClr val="tx1"/>
                  </a:solidFill>
                  <a:effectLst/>
                  <a:uLnTx/>
                  <a:uFillTx/>
                  <a:latin typeface="Times New Roman" panose="02020603050405020304" pitchFamily="18" charset="0"/>
                  <a:cs typeface="Times New Roman" panose="02020603050405020304" pitchFamily="18" charset="0"/>
                  <a:sym typeface="Arial" panose="020B0604020202020204" pitchFamily="34" charset="0"/>
                </a:endParaRPr>
              </a:p>
            </p:txBody>
          </p:sp>
          <p:sp>
            <p:nvSpPr>
              <p:cNvPr id="47" name="任意多边形 46"/>
              <p:cNvSpPr/>
              <p:nvPr/>
            </p:nvSpPr>
            <p:spPr>
              <a:xfrm>
                <a:off x="2306815" y="2378200"/>
                <a:ext cx="5187088" cy="455063"/>
              </a:xfrm>
              <a:custGeom>
                <a:avLst/>
                <a:gdLst>
                  <a:gd name="connsiteX0" fmla="*/ 0 w 4233333"/>
                  <a:gd name="connsiteY0" fmla="*/ 0 h 524933"/>
                  <a:gd name="connsiteX1" fmla="*/ 1185333 w 4233333"/>
                  <a:gd name="connsiteY1" fmla="*/ 0 h 524933"/>
                  <a:gd name="connsiteX2" fmla="*/ 3048000 w 4233333"/>
                  <a:gd name="connsiteY2" fmla="*/ 0 h 524933"/>
                  <a:gd name="connsiteX3" fmla="*/ 4233333 w 4233333"/>
                  <a:gd name="connsiteY3" fmla="*/ 0 h 524933"/>
                  <a:gd name="connsiteX4" fmla="*/ 4233333 w 4233333"/>
                  <a:gd name="connsiteY4" fmla="*/ 524933 h 524933"/>
                  <a:gd name="connsiteX5" fmla="*/ 3048000 w 4233333"/>
                  <a:gd name="connsiteY5" fmla="*/ 524933 h 524933"/>
                  <a:gd name="connsiteX6" fmla="*/ 1185333 w 4233333"/>
                  <a:gd name="connsiteY6" fmla="*/ 524933 h 524933"/>
                  <a:gd name="connsiteX7" fmla="*/ 0 w 4233333"/>
                  <a:gd name="connsiteY7" fmla="*/ 524933 h 524933"/>
                  <a:gd name="connsiteX8" fmla="*/ 0 w 4233333"/>
                  <a:gd name="connsiteY8" fmla="*/ 427348 h 524933"/>
                  <a:gd name="connsiteX9" fmla="*/ 329765 w 4233333"/>
                  <a:gd name="connsiteY9" fmla="*/ 262466 h 524933"/>
                  <a:gd name="connsiteX10" fmla="*/ 0 w 4233333"/>
                  <a:gd name="connsiteY10" fmla="*/ 97584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33333" h="524933">
                    <a:moveTo>
                      <a:pt x="0" y="0"/>
                    </a:moveTo>
                    <a:lnTo>
                      <a:pt x="1185333" y="0"/>
                    </a:lnTo>
                    <a:lnTo>
                      <a:pt x="3048000" y="0"/>
                    </a:lnTo>
                    <a:lnTo>
                      <a:pt x="4233333" y="0"/>
                    </a:lnTo>
                    <a:lnTo>
                      <a:pt x="4233333" y="524933"/>
                    </a:lnTo>
                    <a:lnTo>
                      <a:pt x="3048000" y="524933"/>
                    </a:lnTo>
                    <a:lnTo>
                      <a:pt x="1185333" y="524933"/>
                    </a:lnTo>
                    <a:lnTo>
                      <a:pt x="0" y="524933"/>
                    </a:lnTo>
                    <a:lnTo>
                      <a:pt x="0" y="427348"/>
                    </a:lnTo>
                    <a:lnTo>
                      <a:pt x="329765" y="262466"/>
                    </a:lnTo>
                    <a:lnTo>
                      <a:pt x="0" y="97584"/>
                    </a:lnTo>
                    <a:close/>
                  </a:path>
                </a:pathLst>
              </a:custGeom>
              <a:solidFill>
                <a:srgbClr val="FF99FF"/>
              </a:solidFill>
            </p:spPr>
            <p:txBody>
              <a:bodyPr lIns="360000" anchor="ctr">
                <a:normAutofit/>
              </a:bodyPr>
              <a:lstStyle/>
              <a:p>
                <a:pPr lvl="0" algn="just" fontAlgn="base">
                  <a:spcBef>
                    <a:spcPct val="0"/>
                  </a:spcBef>
                  <a:spcAft>
                    <a:spcPct val="0"/>
                  </a:spcAft>
                  <a:defRPr/>
                </a:pPr>
                <a:r>
                  <a:rPr kumimoji="0" lang="zh-CN" altLang="en-US" noProof="1" smtClean="0">
                    <a:latin typeface="Times New Roman" panose="02020603050405020304" pitchFamily="18" charset="0"/>
                    <a:sym typeface="Arial" panose="020B0604020202020204" pitchFamily="34" charset="0"/>
                  </a:rPr>
                  <a:t>工作</a:t>
                </a:r>
                <a:r>
                  <a:rPr kumimoji="0" lang="en-US" altLang="zh-CN" noProof="1" smtClean="0">
                    <a:latin typeface="Times New Roman" panose="02020603050405020304" pitchFamily="18" charset="0"/>
                    <a:sym typeface="Arial" panose="020B0604020202020204" pitchFamily="34" charset="0"/>
                  </a:rPr>
                  <a:t>1 —</a:t>
                </a:r>
                <a:r>
                  <a:rPr lang="zh-CN" altLang="en-US" noProof="1" smtClean="0">
                    <a:latin typeface="Times New Roman" panose="02020603050405020304" pitchFamily="18" charset="0"/>
                    <a:sym typeface="Arial" panose="020B0604020202020204" pitchFamily="34" charset="0"/>
                  </a:rPr>
                  <a:t>新型</a:t>
                </a:r>
                <a:r>
                  <a:rPr lang="zh-CN" altLang="en-US" noProof="1">
                    <a:latin typeface="Times New Roman" panose="02020603050405020304" pitchFamily="18" charset="0"/>
                    <a:sym typeface="Arial" panose="020B0604020202020204" pitchFamily="34" charset="0"/>
                  </a:rPr>
                  <a:t>分子编码的</a:t>
                </a:r>
                <a:r>
                  <a:rPr lang="zh-CN" altLang="en-US" noProof="1" smtClean="0">
                    <a:latin typeface="Times New Roman" panose="02020603050405020304" pitchFamily="18" charset="0"/>
                    <a:sym typeface="Arial" panose="020B0604020202020204" pitchFamily="34" charset="0"/>
                  </a:rPr>
                  <a:t>设计</a:t>
                </a:r>
                <a:endParaRPr lang="zh-CN" altLang="en-US" noProof="1">
                  <a:latin typeface="Times New Roman" panose="02020603050405020304" pitchFamily="18" charset="0"/>
                  <a:sym typeface="Arial" panose="020B0604020202020204" pitchFamily="34" charset="0"/>
                </a:endParaRPr>
              </a:p>
            </p:txBody>
          </p:sp>
        </p:grpSp>
      </p:grpSp>
      <p:grpSp>
        <p:nvGrpSpPr>
          <p:cNvPr id="21" name="组合 20"/>
          <p:cNvGrpSpPr/>
          <p:nvPr/>
        </p:nvGrpSpPr>
        <p:grpSpPr>
          <a:xfrm>
            <a:off x="1231876" y="2996952"/>
            <a:ext cx="6940524" cy="3744416"/>
            <a:chOff x="3087" y="912033"/>
            <a:chExt cx="8961401" cy="4860540"/>
          </a:xfrm>
        </p:grpSpPr>
        <p:pic>
          <p:nvPicPr>
            <p:cNvPr id="23" name="Picture 8" descr="C:\Users\admin\Desktop\assets\S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9512" y="912033"/>
              <a:ext cx="8640960" cy="4860540"/>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直接连接符 24"/>
            <p:cNvCxnSpPr/>
            <p:nvPr/>
          </p:nvCxnSpPr>
          <p:spPr>
            <a:xfrm flipH="1" flipV="1">
              <a:off x="1763688" y="2348880"/>
              <a:ext cx="1080120" cy="10801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1043608" y="2348880"/>
              <a:ext cx="7200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flipV="1">
              <a:off x="1907704" y="1916832"/>
              <a:ext cx="936104" cy="864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259632" y="1916832"/>
              <a:ext cx="6480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2843808" y="1484784"/>
              <a:ext cx="648072" cy="864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3491880" y="1484784"/>
              <a:ext cx="1008112"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79512" y="1508872"/>
              <a:ext cx="1944216" cy="461665"/>
            </a:xfrm>
            <a:prstGeom prst="rect">
              <a:avLst/>
            </a:prstGeom>
            <a:noFill/>
          </p:spPr>
          <p:txBody>
            <a:bodyPr wrap="square" rtlCol="0">
              <a:spAutoFit/>
            </a:bodyPr>
            <a:lstStyle/>
            <a:p>
              <a:r>
                <a:rPr lang="en-US" altLang="zh-CN" sz="2400" dirty="0" smtClean="0">
                  <a:latin typeface="Times New Roman" pitchFamily="18" charset="0"/>
                  <a:cs typeface="Times New Roman" pitchFamily="18" charset="0"/>
                </a:rPr>
                <a:t>Atom 2</a:t>
              </a:r>
              <a:endParaRPr lang="zh-CN" altLang="en-US" sz="2400" dirty="0">
                <a:latin typeface="Times New Roman" pitchFamily="18" charset="0"/>
                <a:cs typeface="Times New Roman" pitchFamily="18" charset="0"/>
              </a:endParaRPr>
            </a:p>
          </p:txBody>
        </p:sp>
        <p:sp>
          <p:nvSpPr>
            <p:cNvPr id="32" name="TextBox 31"/>
            <p:cNvSpPr txBox="1"/>
            <p:nvPr/>
          </p:nvSpPr>
          <p:spPr>
            <a:xfrm>
              <a:off x="3087" y="1970537"/>
              <a:ext cx="1443263" cy="461665"/>
            </a:xfrm>
            <a:prstGeom prst="rect">
              <a:avLst/>
            </a:prstGeom>
            <a:noFill/>
          </p:spPr>
          <p:txBody>
            <a:bodyPr wrap="square" rtlCol="0">
              <a:spAutoFit/>
            </a:bodyPr>
            <a:lstStyle/>
            <a:p>
              <a:r>
                <a:rPr lang="en-US" altLang="zh-CN" sz="2400" dirty="0" smtClean="0">
                  <a:latin typeface="Times New Roman" pitchFamily="18" charset="0"/>
                  <a:cs typeface="Times New Roman" pitchFamily="18" charset="0"/>
                </a:rPr>
                <a:t>Atom 1</a:t>
              </a:r>
              <a:endParaRPr lang="zh-CN" altLang="en-US" sz="2400" dirty="0">
                <a:latin typeface="Times New Roman" pitchFamily="18" charset="0"/>
                <a:cs typeface="Times New Roman" pitchFamily="18" charset="0"/>
              </a:endParaRPr>
            </a:p>
          </p:txBody>
        </p:sp>
        <p:sp>
          <p:nvSpPr>
            <p:cNvPr id="33" name="TextBox 32"/>
            <p:cNvSpPr txBox="1"/>
            <p:nvPr/>
          </p:nvSpPr>
          <p:spPr>
            <a:xfrm>
              <a:off x="4450415" y="1047207"/>
              <a:ext cx="4514073" cy="1078698"/>
            </a:xfrm>
            <a:prstGeom prst="rect">
              <a:avLst/>
            </a:prstGeom>
            <a:noFill/>
          </p:spPr>
          <p:txBody>
            <a:bodyPr wrap="square" rtlCol="0">
              <a:spAutoFit/>
            </a:bodyPr>
            <a:lstStyle/>
            <a:p>
              <a:r>
                <a:rPr lang="en-US" altLang="zh-CN" sz="2400" dirty="0">
                  <a:latin typeface="Times New Roman" pitchFamily="18" charset="0"/>
                  <a:cs typeface="Times New Roman" pitchFamily="18" charset="0"/>
                </a:rPr>
                <a:t>Band type/ Band </a:t>
              </a:r>
              <a:r>
                <a:rPr lang="en-US" altLang="zh-CN" sz="2400" dirty="0" smtClean="0">
                  <a:latin typeface="Times New Roman" pitchFamily="18" charset="0"/>
                  <a:cs typeface="Times New Roman" pitchFamily="18" charset="0"/>
                </a:rPr>
                <a:t>distance/…</a:t>
              </a:r>
              <a:endParaRPr lang="zh-CN" altLang="en-US" sz="2400" dirty="0">
                <a:latin typeface="Times New Roman" pitchFamily="18" charset="0"/>
                <a:cs typeface="Times New Roman" pitchFamily="18" charset="0"/>
              </a:endParaRPr>
            </a:p>
          </p:txBody>
        </p:sp>
      </p:grpSp>
      <p:pic>
        <p:nvPicPr>
          <p:cNvPr id="34"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56136" y="4806822"/>
            <a:ext cx="648072" cy="633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36066" y="5767999"/>
            <a:ext cx="737985" cy="652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6" name="直接连接符 35"/>
          <p:cNvCxnSpPr>
            <a:stCxn id="35" idx="0"/>
          </p:cNvCxnSpPr>
          <p:nvPr/>
        </p:nvCxnSpPr>
        <p:spPr>
          <a:xfrm flipH="1" flipV="1">
            <a:off x="2205058" y="5445224"/>
            <a:ext cx="1" cy="3227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rot="5400000">
            <a:off x="1332732" y="5159564"/>
            <a:ext cx="1684902" cy="7687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0884669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150995202*i*6"/>
  <p:tag name="KSO_WM_TEMPLATE_CATEGORY" val="diagram"/>
  <p:tag name="KSO_WM_TEMPLATE_INDEX" val="537"/>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150995202*i*6"/>
  <p:tag name="KSO_WM_TEMPLATE_CATEGORY" val="diagram"/>
  <p:tag name="KSO_WM_TEMPLATE_INDEX" val="537"/>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150995202*i*6"/>
  <p:tag name="KSO_WM_TEMPLATE_CATEGORY" val="diagram"/>
  <p:tag name="KSO_WM_TEMPLATE_INDEX" val="537"/>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150995202*i*6"/>
  <p:tag name="KSO_WM_TEMPLATE_CATEGORY" val="diagram"/>
  <p:tag name="KSO_WM_TEMPLATE_INDEX" val="537"/>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150995202*i*6"/>
  <p:tag name="KSO_WM_TEMPLATE_CATEGORY" val="diagram"/>
  <p:tag name="KSO_WM_TEMPLATE_INDEX" val="537"/>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150995202*i*6"/>
  <p:tag name="KSO_WM_TEMPLATE_CATEGORY" val="diagram"/>
  <p:tag name="KSO_WM_TEMPLATE_INDEX" val="537"/>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150995202*i*6"/>
  <p:tag name="KSO_WM_TEMPLATE_CATEGORY" val="diagram"/>
  <p:tag name="KSO_WM_TEMPLATE_INDEX" val="537"/>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150995202*i*6"/>
  <p:tag name="KSO_WM_TEMPLATE_CATEGORY" val="diagram"/>
  <p:tag name="KSO_WM_TEMPLATE_INDEX" val="537"/>
</p:tagLst>
</file>

<file path=ppt/tags/tag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150995202*i*6"/>
  <p:tag name="KSO_WM_TEMPLATE_CATEGORY" val="diagram"/>
  <p:tag name="KSO_WM_TEMPLATE_INDEX" val="537"/>
</p:tagLst>
</file>

<file path=ppt/tags/tag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150995202*i*6"/>
  <p:tag name="KSO_WM_TEMPLATE_CATEGORY" val="diagram"/>
  <p:tag name="KSO_WM_TEMPLATE_INDEX" val="537"/>
</p:tagLst>
</file>

<file path=ppt/tags/tag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150995202*i*6"/>
  <p:tag name="KSO_WM_TEMPLATE_CATEGORY" val="diagram"/>
  <p:tag name="KSO_WM_TEMPLATE_INDEX" val="537"/>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150995202*i*6"/>
  <p:tag name="KSO_WM_TEMPLATE_CATEGORY" val="diagram"/>
  <p:tag name="KSO_WM_TEMPLATE_INDEX" val="537"/>
</p:tagLst>
</file>

<file path=ppt/tags/tag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150995202*i*6"/>
  <p:tag name="KSO_WM_TEMPLATE_CATEGORY" val="diagram"/>
  <p:tag name="KSO_WM_TEMPLATE_INDEX" val="537"/>
</p:tagLst>
</file>

<file path=ppt/tags/tag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150995202*i*6"/>
  <p:tag name="KSO_WM_TEMPLATE_CATEGORY" val="diagram"/>
  <p:tag name="KSO_WM_TEMPLATE_INDEX" val="537"/>
</p:tagLst>
</file>

<file path=ppt/tags/tag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150995202*i*6"/>
  <p:tag name="KSO_WM_TEMPLATE_CATEGORY" val="diagram"/>
  <p:tag name="KSO_WM_TEMPLATE_INDEX" val="537"/>
</p:tagLst>
</file>

<file path=ppt/tags/tag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150995202*i*6"/>
  <p:tag name="KSO_WM_TEMPLATE_CATEGORY" val="diagram"/>
  <p:tag name="KSO_WM_TEMPLATE_INDEX" val="537"/>
</p:tagLst>
</file>

<file path=ppt/tags/tag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150995202*i*6"/>
  <p:tag name="KSO_WM_TEMPLATE_CATEGORY" val="diagram"/>
  <p:tag name="KSO_WM_TEMPLATE_INDEX" val="537"/>
</p:tagLst>
</file>

<file path=ppt/tags/tag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150995202*i*6"/>
  <p:tag name="KSO_WM_TEMPLATE_CATEGORY" val="diagram"/>
  <p:tag name="KSO_WM_TEMPLATE_INDEX" val="537"/>
</p:tagLst>
</file>

<file path=ppt/tags/tag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150995202*i*6"/>
  <p:tag name="KSO_WM_TEMPLATE_CATEGORY" val="diagram"/>
  <p:tag name="KSO_WM_TEMPLATE_INDEX" val="537"/>
</p:tagLst>
</file>

<file path=ppt/tags/tag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150995202*i*6"/>
  <p:tag name="KSO_WM_TEMPLATE_CATEGORY" val="diagram"/>
  <p:tag name="KSO_WM_TEMPLATE_INDEX" val="537"/>
</p:tagLst>
</file>

<file path=ppt/tags/tag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150995202*i*6"/>
  <p:tag name="KSO_WM_TEMPLATE_CATEGORY" val="diagram"/>
  <p:tag name="KSO_WM_TEMPLATE_INDEX" val="537"/>
</p:tagLst>
</file>

<file path=ppt/tags/tag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150995202*i*6"/>
  <p:tag name="KSO_WM_TEMPLATE_CATEGORY" val="diagram"/>
  <p:tag name="KSO_WM_TEMPLATE_INDEX" val="537"/>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150995202*i*6"/>
  <p:tag name="KSO_WM_TEMPLATE_CATEGORY" val="diagram"/>
  <p:tag name="KSO_WM_TEMPLATE_INDEX" val="537"/>
</p:tagLst>
</file>

<file path=ppt/tags/tag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150995202*i*6"/>
  <p:tag name="KSO_WM_TEMPLATE_CATEGORY" val="diagram"/>
  <p:tag name="KSO_WM_TEMPLATE_INDEX" val="537"/>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150995202*i*6"/>
  <p:tag name="KSO_WM_TEMPLATE_CATEGORY" val="diagram"/>
  <p:tag name="KSO_WM_TEMPLATE_INDEX" val="537"/>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150995202*i*6"/>
  <p:tag name="KSO_WM_TEMPLATE_CATEGORY" val="diagram"/>
  <p:tag name="KSO_WM_TEMPLATE_INDEX" val="537"/>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150995202*i*6"/>
  <p:tag name="KSO_WM_TEMPLATE_CATEGORY" val="diagram"/>
  <p:tag name="KSO_WM_TEMPLATE_INDEX" val="537"/>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150995202*i*6"/>
  <p:tag name="KSO_WM_TEMPLATE_CATEGORY" val="diagram"/>
  <p:tag name="KSO_WM_TEMPLATE_INDEX" val="537"/>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150995202*i*6"/>
  <p:tag name="KSO_WM_TEMPLATE_CATEGORY" val="diagram"/>
  <p:tag name="KSO_WM_TEMPLATE_INDEX" val="537"/>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150995202*i*6"/>
  <p:tag name="KSO_WM_TEMPLATE_CATEGORY" val="diagram"/>
  <p:tag name="KSO_WM_TEMPLATE_INDEX" val="53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5211</TotalTime>
  <Words>902</Words>
  <Application>Microsoft Office PowerPoint</Application>
  <PresentationFormat>全屏显示(4:3)</PresentationFormat>
  <Paragraphs>181</Paragraphs>
  <Slides>38</Slides>
  <Notes>30</Notes>
  <HiddenSlides>0</HiddenSlides>
  <MMClips>0</MMClips>
  <ScaleCrop>false</ScaleCrop>
  <HeadingPairs>
    <vt:vector size="4" baseType="variant">
      <vt:variant>
        <vt:lpstr>主题</vt:lpstr>
      </vt:variant>
      <vt:variant>
        <vt:i4>2</vt:i4>
      </vt:variant>
      <vt:variant>
        <vt:lpstr>幻灯片标题</vt:lpstr>
      </vt:variant>
      <vt:variant>
        <vt:i4>38</vt:i4>
      </vt:variant>
    </vt:vector>
  </HeadingPairs>
  <TitlesOfParts>
    <vt:vector size="40" baseType="lpstr">
      <vt:lpstr>Office 主题​​</vt:lpstr>
      <vt:lpstr>Blends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admin</cp:lastModifiedBy>
  <cp:revision>50</cp:revision>
  <dcterms:created xsi:type="dcterms:W3CDTF">2020-12-14T09:04:32Z</dcterms:created>
  <dcterms:modified xsi:type="dcterms:W3CDTF">2021-02-02T00:29:52Z</dcterms:modified>
</cp:coreProperties>
</file>